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7.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1" r:id="rId2"/>
    <p:sldMasterId id="2147483659" r:id="rId3"/>
    <p:sldMasterId id="2147483662" r:id="rId4"/>
    <p:sldMasterId id="2147483665" r:id="rId5"/>
    <p:sldMasterId id="2147483673" r:id="rId6"/>
    <p:sldMasterId id="2147483684" r:id="rId7"/>
    <p:sldMasterId id="2147483687" r:id="rId8"/>
  </p:sldMasterIdLst>
  <p:notesMasterIdLst>
    <p:notesMasterId r:id="rId27"/>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Lst>
  <p:sldSz cx="12192000" cy="6858000"/>
  <p:notesSz cx="9296400" cy="7010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gev4qzFN6ecEaCPjUkLkjbG0V51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8069FBB-250B-4390-B867-EF4495359E40}">
  <a:tblStyle styleId="{78069FBB-250B-4390-B867-EF4495359E4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D0639E5-3222-4EE5-A5E8-D6847F5EB517}"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CEBEB"/>
          </a:solidFill>
        </a:fill>
      </a:tcStyle>
    </a:wholeTbl>
    <a:band1H>
      <a:tcTxStyle/>
      <a:tcStyle>
        <a:tcBdr/>
        <a:fill>
          <a:solidFill>
            <a:srgbClr val="D8D5D4"/>
          </a:solidFill>
        </a:fill>
      </a:tcStyle>
    </a:band1H>
    <a:band2H>
      <a:tcTxStyle/>
      <a:tcStyle>
        <a:tcBdr/>
      </a:tcStyle>
    </a:band2H>
    <a:band1V>
      <a:tcTxStyle/>
      <a:tcStyle>
        <a:tcBdr/>
        <a:fill>
          <a:solidFill>
            <a:srgbClr val="D8D5D4"/>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964" y="56"/>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customschemas.google.com/relationships/presentationmetadata" Target="metadata"/><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dirty="0"/>
              <a:t>Passage of spring Chinook at Gold Ray Dam</a:t>
            </a:r>
          </a:p>
          <a:p>
            <a:pPr>
              <a:defRPr/>
            </a:pPr>
            <a:r>
              <a:rPr lang="en-US" sz="2800" dirty="0"/>
              <a:t>NORs + jacks</a:t>
            </a:r>
          </a:p>
        </c:rich>
      </c:tx>
      <c:layout>
        <c:manualLayout>
          <c:xMode val="edge"/>
          <c:yMode val="edge"/>
          <c:x val="0.17753786068148902"/>
          <c:y val="3.023406956619512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7005089056878298E-2"/>
          <c:y val="0.17643273505524082"/>
          <c:w val="0.90289351574852128"/>
          <c:h val="0.73712089983623064"/>
        </c:manualLayout>
      </c:layout>
      <c:barChart>
        <c:barDir val="col"/>
        <c:grouping val="clustered"/>
        <c:varyColors val="0"/>
        <c:ser>
          <c:idx val="0"/>
          <c:order val="0"/>
          <c:tx>
            <c:strRef>
              <c:f>Sheet1!$B$1:$B$2</c:f>
              <c:strCache>
                <c:ptCount val="2"/>
                <c:pt idx="0">
                  <c:v>Passage of spring Chinook at Gold Ray Dam</c:v>
                </c:pt>
                <c:pt idx="1">
                  <c:v>Total with Jacks</c:v>
                </c:pt>
              </c:strCache>
            </c:strRef>
          </c:tx>
          <c:spPr>
            <a:solidFill>
              <a:schemeClr val="accent1"/>
            </a:solidFill>
            <a:ln>
              <a:noFill/>
            </a:ln>
            <a:effectLst/>
          </c:spPr>
          <c:invertIfNegative val="0"/>
          <c:cat>
            <c:numRef>
              <c:f>Sheet1!$A$3:$A$32</c:f>
              <c:numCache>
                <c:formatCode>General</c:formatCode>
                <c:ptCount val="30"/>
                <c:pt idx="0">
                  <c:v>1942</c:v>
                </c:pt>
                <c:pt idx="1">
                  <c:v>1943</c:v>
                </c:pt>
                <c:pt idx="2">
                  <c:v>1944</c:v>
                </c:pt>
                <c:pt idx="3">
                  <c:v>1945</c:v>
                </c:pt>
                <c:pt idx="4">
                  <c:v>1946</c:v>
                </c:pt>
                <c:pt idx="5">
                  <c:v>1947</c:v>
                </c:pt>
                <c:pt idx="6">
                  <c:v>1948</c:v>
                </c:pt>
                <c:pt idx="7">
                  <c:v>1949</c:v>
                </c:pt>
                <c:pt idx="8">
                  <c:v>1950</c:v>
                </c:pt>
                <c:pt idx="9">
                  <c:v>1951</c:v>
                </c:pt>
                <c:pt idx="10">
                  <c:v>1952</c:v>
                </c:pt>
                <c:pt idx="11">
                  <c:v>1953</c:v>
                </c:pt>
                <c:pt idx="12">
                  <c:v>1954</c:v>
                </c:pt>
                <c:pt idx="13">
                  <c:v>1955</c:v>
                </c:pt>
                <c:pt idx="14">
                  <c:v>1956</c:v>
                </c:pt>
                <c:pt idx="15">
                  <c:v>1957</c:v>
                </c:pt>
                <c:pt idx="16">
                  <c:v>1958</c:v>
                </c:pt>
                <c:pt idx="17">
                  <c:v>1959</c:v>
                </c:pt>
                <c:pt idx="18">
                  <c:v>1960</c:v>
                </c:pt>
                <c:pt idx="19">
                  <c:v>1961</c:v>
                </c:pt>
                <c:pt idx="20">
                  <c:v>1962</c:v>
                </c:pt>
                <c:pt idx="21">
                  <c:v>1963</c:v>
                </c:pt>
                <c:pt idx="22">
                  <c:v>1964</c:v>
                </c:pt>
                <c:pt idx="23">
                  <c:v>1965</c:v>
                </c:pt>
                <c:pt idx="24">
                  <c:v>1966</c:v>
                </c:pt>
                <c:pt idx="25">
                  <c:v>1967</c:v>
                </c:pt>
                <c:pt idx="26">
                  <c:v>1968</c:v>
                </c:pt>
                <c:pt idx="27">
                  <c:v>1969</c:v>
                </c:pt>
                <c:pt idx="28">
                  <c:v>1970</c:v>
                </c:pt>
                <c:pt idx="29">
                  <c:v>1971</c:v>
                </c:pt>
              </c:numCache>
            </c:numRef>
          </c:cat>
          <c:val>
            <c:numRef>
              <c:f>Sheet1!$B$3:$B$32</c:f>
              <c:numCache>
                <c:formatCode>#,##0</c:formatCode>
                <c:ptCount val="30"/>
                <c:pt idx="0">
                  <c:v>47999</c:v>
                </c:pt>
                <c:pt idx="1">
                  <c:v>40671</c:v>
                </c:pt>
                <c:pt idx="2">
                  <c:v>34378</c:v>
                </c:pt>
                <c:pt idx="3">
                  <c:v>37266</c:v>
                </c:pt>
                <c:pt idx="4">
                  <c:v>32994</c:v>
                </c:pt>
                <c:pt idx="5">
                  <c:v>36711</c:v>
                </c:pt>
                <c:pt idx="6">
                  <c:v>29902</c:v>
                </c:pt>
                <c:pt idx="7">
                  <c:v>20616</c:v>
                </c:pt>
                <c:pt idx="8">
                  <c:v>18247</c:v>
                </c:pt>
                <c:pt idx="9">
                  <c:v>24301</c:v>
                </c:pt>
                <c:pt idx="10">
                  <c:v>19682</c:v>
                </c:pt>
                <c:pt idx="11">
                  <c:v>35698</c:v>
                </c:pt>
                <c:pt idx="12">
                  <c:v>29912</c:v>
                </c:pt>
                <c:pt idx="13">
                  <c:v>18520</c:v>
                </c:pt>
                <c:pt idx="14">
                  <c:v>31980</c:v>
                </c:pt>
                <c:pt idx="15">
                  <c:v>20742</c:v>
                </c:pt>
                <c:pt idx="16">
                  <c:v>16946</c:v>
                </c:pt>
                <c:pt idx="17">
                  <c:v>16590</c:v>
                </c:pt>
                <c:pt idx="18">
                  <c:v>29834</c:v>
                </c:pt>
                <c:pt idx="19">
                  <c:v>37145</c:v>
                </c:pt>
                <c:pt idx="20">
                  <c:v>36701</c:v>
                </c:pt>
                <c:pt idx="21">
                  <c:v>47504</c:v>
                </c:pt>
                <c:pt idx="22">
                  <c:v>43568</c:v>
                </c:pt>
                <c:pt idx="23">
                  <c:v>55784</c:v>
                </c:pt>
                <c:pt idx="24">
                  <c:v>34876</c:v>
                </c:pt>
                <c:pt idx="25">
                  <c:v>17140</c:v>
                </c:pt>
                <c:pt idx="26">
                  <c:v>26999</c:v>
                </c:pt>
                <c:pt idx="27">
                  <c:v>65775</c:v>
                </c:pt>
                <c:pt idx="28">
                  <c:v>52490</c:v>
                </c:pt>
                <c:pt idx="29">
                  <c:v>35586</c:v>
                </c:pt>
              </c:numCache>
            </c:numRef>
          </c:val>
          <c:extLst>
            <c:ext xmlns:c16="http://schemas.microsoft.com/office/drawing/2014/chart" uri="{C3380CC4-5D6E-409C-BE32-E72D297353CC}">
              <c16:uniqueId val="{00000000-A6AC-46D2-A261-9895C0D68C8F}"/>
            </c:ext>
          </c:extLst>
        </c:ser>
        <c:dLbls>
          <c:showLegendKey val="0"/>
          <c:showVal val="0"/>
          <c:showCatName val="0"/>
          <c:showSerName val="0"/>
          <c:showPercent val="0"/>
          <c:showBubbleSize val="0"/>
        </c:dLbls>
        <c:gapWidth val="219"/>
        <c:overlap val="-27"/>
        <c:axId val="474120288"/>
        <c:axId val="474125776"/>
      </c:barChart>
      <c:catAx>
        <c:axId val="474120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74125776"/>
        <c:crosses val="autoZero"/>
        <c:auto val="1"/>
        <c:lblAlgn val="ctr"/>
        <c:lblOffset val="100"/>
        <c:noMultiLvlLbl val="0"/>
      </c:catAx>
      <c:valAx>
        <c:axId val="4741257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74120288"/>
        <c:crosses val="autoZero"/>
        <c:crossBetween val="between"/>
      </c:valAx>
      <c:spPr>
        <a:noFill/>
        <a:ln>
          <a:noFill/>
        </a:ln>
        <a:effectLst/>
      </c:spPr>
    </c:plotArea>
    <c:plotVisOnly val="1"/>
    <c:dispBlanksAs val="gap"/>
    <c:showDLblsOverMax val="0"/>
  </c:chart>
  <c:spPr>
    <a:solidFill>
      <a:srgbClr val="D8D8D8"/>
    </a:solid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028440" cy="350520"/>
          </a:xfrm>
          <a:prstGeom prst="rect">
            <a:avLst/>
          </a:prstGeom>
          <a:noFill/>
          <a:ln>
            <a:noFill/>
          </a:ln>
        </p:spPr>
        <p:txBody>
          <a:bodyPr spcFirstLastPara="1" wrap="square" lIns="93150" tIns="46575" rIns="93150" bIns="46575"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5265809" y="0"/>
            <a:ext cx="4028440" cy="350520"/>
          </a:xfrm>
          <a:prstGeom prst="rect">
            <a:avLst/>
          </a:prstGeom>
          <a:noFill/>
          <a:ln>
            <a:noFill/>
          </a:ln>
        </p:spPr>
        <p:txBody>
          <a:bodyPr spcFirstLastPara="1" wrap="square" lIns="93150" tIns="46575" rIns="93150" bIns="46575"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29640" y="3329940"/>
            <a:ext cx="7437120" cy="3154680"/>
          </a:xfrm>
          <a:prstGeom prst="rect">
            <a:avLst/>
          </a:prstGeom>
          <a:noFill/>
          <a:ln>
            <a:noFill/>
          </a:ln>
        </p:spPr>
        <p:txBody>
          <a:bodyPr spcFirstLastPara="1" wrap="square" lIns="93150" tIns="46575" rIns="93150" bIns="46575"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658664"/>
            <a:ext cx="4028440" cy="350520"/>
          </a:xfrm>
          <a:prstGeom prst="rect">
            <a:avLst/>
          </a:prstGeom>
          <a:noFill/>
          <a:ln>
            <a:noFill/>
          </a:ln>
        </p:spPr>
        <p:txBody>
          <a:bodyPr spcFirstLastPara="1" wrap="square" lIns="93150" tIns="46575" rIns="93150" bIns="46575"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5265809" y="6658664"/>
            <a:ext cx="4028440" cy="350520"/>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notes"/>
          <p:cNvSpPr txBox="1">
            <a:spLocks noGrp="1"/>
          </p:cNvSpPr>
          <p:nvPr>
            <p:ph type="body" idx="1"/>
          </p:nvPr>
        </p:nvSpPr>
        <p:spPr>
          <a:xfrm>
            <a:off x="929640" y="3329940"/>
            <a:ext cx="7437120" cy="31546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a:p>
        </p:txBody>
      </p:sp>
      <p:sp>
        <p:nvSpPr>
          <p:cNvPr id="306" name="Google Shape;306;p1:notes"/>
          <p:cNvSpPr txBox="1">
            <a:spLocks noGrp="1"/>
          </p:cNvSpPr>
          <p:nvPr>
            <p:ph type="sldNum" idx="12"/>
          </p:nvPr>
        </p:nvSpPr>
        <p:spPr>
          <a:xfrm>
            <a:off x="5265809" y="6658664"/>
            <a:ext cx="4028440" cy="3505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0: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10:notes"/>
          <p:cNvSpPr txBox="1">
            <a:spLocks noGrp="1"/>
          </p:cNvSpPr>
          <p:nvPr>
            <p:ph type="body" idx="1"/>
          </p:nvPr>
        </p:nvSpPr>
        <p:spPr>
          <a:xfrm>
            <a:off x="929640" y="3329940"/>
            <a:ext cx="7437120" cy="31546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sz="1600"/>
          </a:p>
        </p:txBody>
      </p:sp>
      <p:sp>
        <p:nvSpPr>
          <p:cNvPr id="380" name="Google Shape;380;p10:notes"/>
          <p:cNvSpPr txBox="1">
            <a:spLocks noGrp="1"/>
          </p:cNvSpPr>
          <p:nvPr>
            <p:ph type="sldNum" idx="12"/>
          </p:nvPr>
        </p:nvSpPr>
        <p:spPr>
          <a:xfrm>
            <a:off x="5265809" y="6658664"/>
            <a:ext cx="4028440" cy="3505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1: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11:notes"/>
          <p:cNvSpPr txBox="1">
            <a:spLocks noGrp="1"/>
          </p:cNvSpPr>
          <p:nvPr>
            <p:ph type="body" idx="1"/>
          </p:nvPr>
        </p:nvSpPr>
        <p:spPr>
          <a:xfrm>
            <a:off x="929640" y="3329940"/>
            <a:ext cx="7437120" cy="31546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sz="1600"/>
          </a:p>
        </p:txBody>
      </p:sp>
      <p:sp>
        <p:nvSpPr>
          <p:cNvPr id="388" name="Google Shape;388;p11:notes"/>
          <p:cNvSpPr txBox="1">
            <a:spLocks noGrp="1"/>
          </p:cNvSpPr>
          <p:nvPr>
            <p:ph type="sldNum" idx="12"/>
          </p:nvPr>
        </p:nvSpPr>
        <p:spPr>
          <a:xfrm>
            <a:off x="5265809" y="6658664"/>
            <a:ext cx="4028440" cy="3505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12: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12:notes"/>
          <p:cNvSpPr txBox="1">
            <a:spLocks noGrp="1"/>
          </p:cNvSpPr>
          <p:nvPr>
            <p:ph type="body" idx="1"/>
          </p:nvPr>
        </p:nvSpPr>
        <p:spPr>
          <a:xfrm>
            <a:off x="929640" y="3329940"/>
            <a:ext cx="7437120" cy="31546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sz="1600"/>
          </a:p>
        </p:txBody>
      </p:sp>
      <p:sp>
        <p:nvSpPr>
          <p:cNvPr id="401" name="Google Shape;401;p12:notes"/>
          <p:cNvSpPr txBox="1">
            <a:spLocks noGrp="1"/>
          </p:cNvSpPr>
          <p:nvPr>
            <p:ph type="sldNum" idx="12"/>
          </p:nvPr>
        </p:nvSpPr>
        <p:spPr>
          <a:xfrm>
            <a:off x="5265809" y="6658664"/>
            <a:ext cx="4028440" cy="3505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13: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13:notes"/>
          <p:cNvSpPr txBox="1">
            <a:spLocks noGrp="1"/>
          </p:cNvSpPr>
          <p:nvPr>
            <p:ph type="body" idx="1"/>
          </p:nvPr>
        </p:nvSpPr>
        <p:spPr>
          <a:xfrm>
            <a:off x="929640" y="3329940"/>
            <a:ext cx="7437120" cy="31546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sz="1600"/>
          </a:p>
        </p:txBody>
      </p:sp>
      <p:sp>
        <p:nvSpPr>
          <p:cNvPr id="413" name="Google Shape;413;p13:notes"/>
          <p:cNvSpPr txBox="1">
            <a:spLocks noGrp="1"/>
          </p:cNvSpPr>
          <p:nvPr>
            <p:ph type="sldNum" idx="12"/>
          </p:nvPr>
        </p:nvSpPr>
        <p:spPr>
          <a:xfrm>
            <a:off x="5265809" y="6658664"/>
            <a:ext cx="4028440" cy="3505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14:notes"/>
          <p:cNvSpPr txBox="1">
            <a:spLocks noGrp="1"/>
          </p:cNvSpPr>
          <p:nvPr>
            <p:ph type="body" idx="1"/>
          </p:nvPr>
        </p:nvSpPr>
        <p:spPr>
          <a:xfrm>
            <a:off x="929640" y="3329940"/>
            <a:ext cx="7437120" cy="3154680"/>
          </a:xfrm>
          <a:prstGeom prst="rect">
            <a:avLst/>
          </a:prstGeom>
        </p:spPr>
        <p:txBody>
          <a:bodyPr spcFirstLastPara="1" wrap="square" lIns="93150" tIns="46575" rIns="93150" bIns="46575" anchor="t" anchorCtr="0">
            <a:normAutofit/>
          </a:bodyPr>
          <a:lstStyle/>
          <a:p>
            <a:pPr marL="0" lvl="0" indent="0" algn="l" rtl="0">
              <a:spcBef>
                <a:spcPts val="0"/>
              </a:spcBef>
              <a:spcAft>
                <a:spcPts val="0"/>
              </a:spcAft>
              <a:buNone/>
            </a:pPr>
            <a:endParaRPr/>
          </a:p>
        </p:txBody>
      </p:sp>
      <p:sp>
        <p:nvSpPr>
          <p:cNvPr id="423" name="Google Shape;423;p14: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15:notes"/>
          <p:cNvSpPr txBox="1">
            <a:spLocks noGrp="1"/>
          </p:cNvSpPr>
          <p:nvPr>
            <p:ph type="body" idx="1"/>
          </p:nvPr>
        </p:nvSpPr>
        <p:spPr>
          <a:xfrm>
            <a:off x="929640" y="3329940"/>
            <a:ext cx="7437120" cy="3154680"/>
          </a:xfrm>
          <a:prstGeom prst="rect">
            <a:avLst/>
          </a:prstGeom>
        </p:spPr>
        <p:txBody>
          <a:bodyPr spcFirstLastPara="1" wrap="square" lIns="93150" tIns="46575" rIns="93150" bIns="46575" anchor="t" anchorCtr="0">
            <a:normAutofit/>
          </a:bodyPr>
          <a:lstStyle/>
          <a:p>
            <a:pPr marL="0" lvl="0" indent="0" algn="l" rtl="0">
              <a:spcBef>
                <a:spcPts val="0"/>
              </a:spcBef>
              <a:spcAft>
                <a:spcPts val="0"/>
              </a:spcAft>
              <a:buNone/>
            </a:pPr>
            <a:endParaRPr/>
          </a:p>
        </p:txBody>
      </p:sp>
      <p:sp>
        <p:nvSpPr>
          <p:cNvPr id="431" name="Google Shape;431;p15: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16:notes"/>
          <p:cNvSpPr txBox="1">
            <a:spLocks noGrp="1"/>
          </p:cNvSpPr>
          <p:nvPr>
            <p:ph type="body" idx="1"/>
          </p:nvPr>
        </p:nvSpPr>
        <p:spPr>
          <a:xfrm>
            <a:off x="929640" y="3329940"/>
            <a:ext cx="7437120" cy="3154680"/>
          </a:xfrm>
          <a:prstGeom prst="rect">
            <a:avLst/>
          </a:prstGeom>
        </p:spPr>
        <p:txBody>
          <a:bodyPr spcFirstLastPara="1" wrap="square" lIns="93150" tIns="46575" rIns="93150" bIns="46575" anchor="t" anchorCtr="0">
            <a:normAutofit/>
          </a:bodyPr>
          <a:lstStyle/>
          <a:p>
            <a:pPr marL="0" lvl="0" indent="0" algn="l" rtl="0">
              <a:spcBef>
                <a:spcPts val="0"/>
              </a:spcBef>
              <a:spcAft>
                <a:spcPts val="0"/>
              </a:spcAft>
              <a:buNone/>
            </a:pPr>
            <a:endParaRPr/>
          </a:p>
        </p:txBody>
      </p:sp>
      <p:sp>
        <p:nvSpPr>
          <p:cNvPr id="437" name="Google Shape;437;p16: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17:notes"/>
          <p:cNvSpPr txBox="1">
            <a:spLocks noGrp="1"/>
          </p:cNvSpPr>
          <p:nvPr>
            <p:ph type="body" idx="1"/>
          </p:nvPr>
        </p:nvSpPr>
        <p:spPr>
          <a:xfrm>
            <a:off x="929640" y="3329940"/>
            <a:ext cx="7437120" cy="3154680"/>
          </a:xfrm>
          <a:prstGeom prst="rect">
            <a:avLst/>
          </a:prstGeom>
        </p:spPr>
        <p:txBody>
          <a:bodyPr spcFirstLastPara="1" wrap="square" lIns="93150" tIns="46575" rIns="93150" bIns="46575" anchor="t" anchorCtr="0">
            <a:normAutofit/>
          </a:bodyPr>
          <a:lstStyle/>
          <a:p>
            <a:pPr marL="0" lvl="0" indent="0" algn="l" rtl="0">
              <a:spcBef>
                <a:spcPts val="0"/>
              </a:spcBef>
              <a:spcAft>
                <a:spcPts val="0"/>
              </a:spcAft>
              <a:buNone/>
            </a:pPr>
            <a:endParaRPr/>
          </a:p>
        </p:txBody>
      </p:sp>
      <p:sp>
        <p:nvSpPr>
          <p:cNvPr id="443" name="Google Shape;443;p17: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18:notes"/>
          <p:cNvSpPr txBox="1">
            <a:spLocks noGrp="1"/>
          </p:cNvSpPr>
          <p:nvPr>
            <p:ph type="body" idx="1"/>
          </p:nvPr>
        </p:nvSpPr>
        <p:spPr>
          <a:xfrm>
            <a:off x="929640" y="3329940"/>
            <a:ext cx="7437120" cy="3154680"/>
          </a:xfrm>
          <a:prstGeom prst="rect">
            <a:avLst/>
          </a:prstGeom>
        </p:spPr>
        <p:txBody>
          <a:bodyPr spcFirstLastPara="1" wrap="square" lIns="93150" tIns="46575" rIns="93150" bIns="46575" anchor="t" anchorCtr="0">
            <a:normAutofit/>
          </a:bodyPr>
          <a:lstStyle/>
          <a:p>
            <a:pPr marL="0" lvl="0" indent="0" algn="l" rtl="0">
              <a:spcBef>
                <a:spcPts val="0"/>
              </a:spcBef>
              <a:spcAft>
                <a:spcPts val="0"/>
              </a:spcAft>
              <a:buNone/>
            </a:pPr>
            <a:endParaRPr/>
          </a:p>
        </p:txBody>
      </p:sp>
      <p:sp>
        <p:nvSpPr>
          <p:cNvPr id="450" name="Google Shape;450;p18: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2:notes"/>
          <p:cNvSpPr txBox="1">
            <a:spLocks noGrp="1"/>
          </p:cNvSpPr>
          <p:nvPr>
            <p:ph type="body" idx="1"/>
          </p:nvPr>
        </p:nvSpPr>
        <p:spPr>
          <a:xfrm>
            <a:off x="929640" y="3329940"/>
            <a:ext cx="7437120" cy="31546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a:p>
        </p:txBody>
      </p:sp>
      <p:sp>
        <p:nvSpPr>
          <p:cNvPr id="315" name="Google Shape;315;p2:notes"/>
          <p:cNvSpPr txBox="1">
            <a:spLocks noGrp="1"/>
          </p:cNvSpPr>
          <p:nvPr>
            <p:ph type="sldNum" idx="12"/>
          </p:nvPr>
        </p:nvSpPr>
        <p:spPr>
          <a:xfrm>
            <a:off x="5265809" y="6658664"/>
            <a:ext cx="4028440" cy="3505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3: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3:notes"/>
          <p:cNvSpPr txBox="1">
            <a:spLocks noGrp="1"/>
          </p:cNvSpPr>
          <p:nvPr>
            <p:ph type="body" idx="1"/>
          </p:nvPr>
        </p:nvSpPr>
        <p:spPr>
          <a:xfrm>
            <a:off x="929640" y="3329940"/>
            <a:ext cx="7437120" cy="31546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r>
              <a:rPr lang="en-US" sz="1600"/>
              <a:t>This report also identified and enumerated other species impacted: coho, steelhead</a:t>
            </a:r>
            <a:endParaRPr/>
          </a:p>
        </p:txBody>
      </p:sp>
      <p:sp>
        <p:nvSpPr>
          <p:cNvPr id="325" name="Google Shape;325;p3:notes"/>
          <p:cNvSpPr txBox="1">
            <a:spLocks noGrp="1"/>
          </p:cNvSpPr>
          <p:nvPr>
            <p:ph type="sldNum" idx="12"/>
          </p:nvPr>
        </p:nvSpPr>
        <p:spPr>
          <a:xfrm>
            <a:off x="5265809" y="6658664"/>
            <a:ext cx="4028440" cy="3505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4: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4:notes"/>
          <p:cNvSpPr txBox="1">
            <a:spLocks noGrp="1"/>
          </p:cNvSpPr>
          <p:nvPr>
            <p:ph type="body" idx="1"/>
          </p:nvPr>
        </p:nvSpPr>
        <p:spPr>
          <a:xfrm>
            <a:off x="929640" y="3329940"/>
            <a:ext cx="7437120" cy="31546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sz="1600"/>
          </a:p>
        </p:txBody>
      </p:sp>
      <p:sp>
        <p:nvSpPr>
          <p:cNvPr id="333" name="Google Shape;333;p4:notes"/>
          <p:cNvSpPr txBox="1">
            <a:spLocks noGrp="1"/>
          </p:cNvSpPr>
          <p:nvPr>
            <p:ph type="sldNum" idx="12"/>
          </p:nvPr>
        </p:nvSpPr>
        <p:spPr>
          <a:xfrm>
            <a:off x="5265809" y="6658664"/>
            <a:ext cx="4028440" cy="3505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5: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5:notes"/>
          <p:cNvSpPr txBox="1">
            <a:spLocks noGrp="1"/>
          </p:cNvSpPr>
          <p:nvPr>
            <p:ph type="body" idx="1"/>
          </p:nvPr>
        </p:nvSpPr>
        <p:spPr>
          <a:xfrm>
            <a:off x="929640" y="3329940"/>
            <a:ext cx="7437120" cy="31546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sz="1600"/>
          </a:p>
        </p:txBody>
      </p:sp>
      <p:sp>
        <p:nvSpPr>
          <p:cNvPr id="341" name="Google Shape;341;p5:notes"/>
          <p:cNvSpPr txBox="1">
            <a:spLocks noGrp="1"/>
          </p:cNvSpPr>
          <p:nvPr>
            <p:ph type="sldNum" idx="12"/>
          </p:nvPr>
        </p:nvSpPr>
        <p:spPr>
          <a:xfrm>
            <a:off x="5265809" y="6658664"/>
            <a:ext cx="4028440" cy="3505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6:notes"/>
          <p:cNvSpPr txBox="1">
            <a:spLocks noGrp="1"/>
          </p:cNvSpPr>
          <p:nvPr>
            <p:ph type="body" idx="1"/>
          </p:nvPr>
        </p:nvSpPr>
        <p:spPr>
          <a:xfrm>
            <a:off x="929640" y="3329940"/>
            <a:ext cx="7437120" cy="3154680"/>
          </a:xfrm>
          <a:prstGeom prst="rect">
            <a:avLst/>
          </a:prstGeom>
        </p:spPr>
        <p:txBody>
          <a:bodyPr spcFirstLastPara="1" wrap="square" lIns="93150" tIns="46575" rIns="93150" bIns="46575" anchor="t" anchorCtr="0">
            <a:normAutofit/>
          </a:bodyPr>
          <a:lstStyle/>
          <a:p>
            <a:pPr marL="0" lvl="0" indent="0" algn="l" rtl="0">
              <a:spcBef>
                <a:spcPts val="0"/>
              </a:spcBef>
              <a:spcAft>
                <a:spcPts val="0"/>
              </a:spcAft>
              <a:buNone/>
            </a:pPr>
            <a:endParaRPr/>
          </a:p>
        </p:txBody>
      </p:sp>
      <p:sp>
        <p:nvSpPr>
          <p:cNvPr id="348" name="Google Shape;348;p6: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7:notes"/>
          <p:cNvSpPr txBox="1">
            <a:spLocks noGrp="1"/>
          </p:cNvSpPr>
          <p:nvPr>
            <p:ph type="body" idx="1"/>
          </p:nvPr>
        </p:nvSpPr>
        <p:spPr>
          <a:xfrm>
            <a:off x="929640" y="3329940"/>
            <a:ext cx="7437120" cy="3154680"/>
          </a:xfrm>
          <a:prstGeom prst="rect">
            <a:avLst/>
          </a:prstGeom>
        </p:spPr>
        <p:txBody>
          <a:bodyPr spcFirstLastPara="1" wrap="square" lIns="93150" tIns="46575" rIns="93150" bIns="46575" anchor="t" anchorCtr="0">
            <a:normAutofit/>
          </a:bodyPr>
          <a:lstStyle/>
          <a:p>
            <a:pPr marL="0" lvl="0" indent="0" algn="l" rtl="0">
              <a:spcBef>
                <a:spcPts val="0"/>
              </a:spcBef>
              <a:spcAft>
                <a:spcPts val="0"/>
              </a:spcAft>
              <a:buNone/>
            </a:pPr>
            <a:endParaRPr/>
          </a:p>
        </p:txBody>
      </p:sp>
      <p:sp>
        <p:nvSpPr>
          <p:cNvPr id="357" name="Google Shape;357;p7: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8:notes"/>
          <p:cNvSpPr txBox="1">
            <a:spLocks noGrp="1"/>
          </p:cNvSpPr>
          <p:nvPr>
            <p:ph type="body" idx="1"/>
          </p:nvPr>
        </p:nvSpPr>
        <p:spPr>
          <a:xfrm>
            <a:off x="929640" y="3329940"/>
            <a:ext cx="7437120" cy="3154680"/>
          </a:xfrm>
          <a:prstGeom prst="rect">
            <a:avLst/>
          </a:prstGeom>
        </p:spPr>
        <p:txBody>
          <a:bodyPr spcFirstLastPara="1" wrap="square" lIns="93150" tIns="46575" rIns="93150" bIns="46575" anchor="t" anchorCtr="0">
            <a:normAutofit/>
          </a:bodyPr>
          <a:lstStyle/>
          <a:p>
            <a:pPr marL="0" lvl="0" indent="0" algn="l" rtl="0">
              <a:spcBef>
                <a:spcPts val="0"/>
              </a:spcBef>
              <a:spcAft>
                <a:spcPts val="0"/>
              </a:spcAft>
              <a:buNone/>
            </a:pPr>
            <a:endParaRPr/>
          </a:p>
        </p:txBody>
      </p:sp>
      <p:sp>
        <p:nvSpPr>
          <p:cNvPr id="365" name="Google Shape;365;p8: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9: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9:notes"/>
          <p:cNvSpPr txBox="1">
            <a:spLocks noGrp="1"/>
          </p:cNvSpPr>
          <p:nvPr>
            <p:ph type="body" idx="1"/>
          </p:nvPr>
        </p:nvSpPr>
        <p:spPr>
          <a:xfrm>
            <a:off x="929640" y="3329940"/>
            <a:ext cx="7437120" cy="31546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sz="1600"/>
          </a:p>
        </p:txBody>
      </p:sp>
      <p:sp>
        <p:nvSpPr>
          <p:cNvPr id="372" name="Google Shape;372;p9:notes"/>
          <p:cNvSpPr txBox="1">
            <a:spLocks noGrp="1"/>
          </p:cNvSpPr>
          <p:nvPr>
            <p:ph type="sldNum" idx="12"/>
          </p:nvPr>
        </p:nvSpPr>
        <p:spPr>
          <a:xfrm>
            <a:off x="5265809" y="6658664"/>
            <a:ext cx="4028440" cy="3505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2"/>
        </a:solidFill>
        <a:effectLst/>
      </p:bgPr>
    </p:bg>
    <p:spTree>
      <p:nvGrpSpPr>
        <p:cNvPr id="1" name="Shape 34"/>
        <p:cNvGrpSpPr/>
        <p:nvPr/>
      </p:nvGrpSpPr>
      <p:grpSpPr>
        <a:xfrm>
          <a:off x="0" y="0"/>
          <a:ext cx="0" cy="0"/>
          <a:chOff x="0" y="0"/>
          <a:chExt cx="0" cy="0"/>
        </a:xfrm>
      </p:grpSpPr>
      <p:sp>
        <p:nvSpPr>
          <p:cNvPr id="35" name="Google Shape;35;p20"/>
          <p:cNvSpPr txBox="1">
            <a:spLocks noGrp="1"/>
          </p:cNvSpPr>
          <p:nvPr>
            <p:ph type="sldNum" idx="12"/>
          </p:nvPr>
        </p:nvSpPr>
        <p:spPr>
          <a:xfrm>
            <a:off x="5446186" y="6356359"/>
            <a:ext cx="9779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solidFill>
                  <a:srgbClr val="FFFFFF"/>
                </a:solidFill>
              </a:defRPr>
            </a:lvl1pPr>
            <a:lvl2pPr marL="0" lvl="1" indent="0" algn="ctr">
              <a:spcBef>
                <a:spcPts val="0"/>
              </a:spcBef>
              <a:spcAft>
                <a:spcPts val="0"/>
              </a:spcAft>
              <a:buNone/>
              <a:defRPr>
                <a:solidFill>
                  <a:srgbClr val="FFFFFF"/>
                </a:solidFill>
              </a:defRPr>
            </a:lvl2pPr>
            <a:lvl3pPr marL="0" lvl="2" indent="0" algn="ctr">
              <a:spcBef>
                <a:spcPts val="0"/>
              </a:spcBef>
              <a:spcAft>
                <a:spcPts val="0"/>
              </a:spcAft>
              <a:buNone/>
              <a:defRPr>
                <a:solidFill>
                  <a:srgbClr val="FFFFFF"/>
                </a:solidFill>
              </a:defRPr>
            </a:lvl3pPr>
            <a:lvl4pPr marL="0" lvl="3" indent="0" algn="ctr">
              <a:spcBef>
                <a:spcPts val="0"/>
              </a:spcBef>
              <a:spcAft>
                <a:spcPts val="0"/>
              </a:spcAft>
              <a:buNone/>
              <a:defRPr>
                <a:solidFill>
                  <a:srgbClr val="FFFFFF"/>
                </a:solidFill>
              </a:defRPr>
            </a:lvl4pPr>
            <a:lvl5pPr marL="0" lvl="4" indent="0" algn="ctr">
              <a:spcBef>
                <a:spcPts val="0"/>
              </a:spcBef>
              <a:spcAft>
                <a:spcPts val="0"/>
              </a:spcAft>
              <a:buNone/>
              <a:defRPr>
                <a:solidFill>
                  <a:srgbClr val="FFFFFF"/>
                </a:solidFill>
              </a:defRPr>
            </a:lvl5pPr>
            <a:lvl6pPr marL="0" lvl="5" indent="0" algn="ctr">
              <a:spcBef>
                <a:spcPts val="0"/>
              </a:spcBef>
              <a:spcAft>
                <a:spcPts val="0"/>
              </a:spcAft>
              <a:buNone/>
              <a:defRPr>
                <a:solidFill>
                  <a:srgbClr val="FFFFFF"/>
                </a:solidFill>
              </a:defRPr>
            </a:lvl6pPr>
            <a:lvl7pPr marL="0" lvl="6" indent="0" algn="ctr">
              <a:spcBef>
                <a:spcPts val="0"/>
              </a:spcBef>
              <a:spcAft>
                <a:spcPts val="0"/>
              </a:spcAft>
              <a:buNone/>
              <a:defRPr>
                <a:solidFill>
                  <a:srgbClr val="FFFFFF"/>
                </a:solidFill>
              </a:defRPr>
            </a:lvl7pPr>
            <a:lvl8pPr marL="0" lvl="7" indent="0" algn="ctr">
              <a:spcBef>
                <a:spcPts val="0"/>
              </a:spcBef>
              <a:spcAft>
                <a:spcPts val="0"/>
              </a:spcAft>
              <a:buNone/>
              <a:defRPr>
                <a:solidFill>
                  <a:srgbClr val="FFFFFF"/>
                </a:solidFill>
              </a:defRPr>
            </a:lvl8pPr>
            <a:lvl9pPr marL="0" lvl="8" indent="0" algn="ctr">
              <a:spcBef>
                <a:spcPts val="0"/>
              </a:spcBef>
              <a:spcAft>
                <a:spcPts val="0"/>
              </a:spcAft>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36" name="Google Shape;36;p20"/>
          <p:cNvSpPr/>
          <p:nvPr/>
        </p:nvSpPr>
        <p:spPr>
          <a:xfrm>
            <a:off x="270273" y="165788"/>
            <a:ext cx="11661315" cy="5207409"/>
          </a:xfrm>
          <a:prstGeom prst="roundRect">
            <a:avLst>
              <a:gd name="adj" fmla="val 2553"/>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37" name="Google Shape;37;p20"/>
          <p:cNvSpPr txBox="1">
            <a:spLocks noGrp="1"/>
          </p:cNvSpPr>
          <p:nvPr>
            <p:ph type="body" idx="1"/>
          </p:nvPr>
        </p:nvSpPr>
        <p:spPr>
          <a:xfrm>
            <a:off x="609603" y="3200408"/>
            <a:ext cx="10972799" cy="156209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563"/>
              </a:spcBef>
              <a:spcAft>
                <a:spcPts val="0"/>
              </a:spcAft>
              <a:buClr>
                <a:schemeClr val="dk1"/>
              </a:buClr>
              <a:buSzPts val="1800"/>
              <a:buNone/>
              <a:defRPr/>
            </a:lvl1pPr>
            <a:lvl2pPr marL="914400" lvl="1" indent="-342900" algn="l">
              <a:lnSpc>
                <a:spcPct val="90000"/>
              </a:lnSpc>
              <a:spcBef>
                <a:spcPts val="281"/>
              </a:spcBef>
              <a:spcAft>
                <a:spcPts val="0"/>
              </a:spcAft>
              <a:buClr>
                <a:schemeClr val="dk1"/>
              </a:buClr>
              <a:buSzPts val="1800"/>
              <a:buChar char="•"/>
              <a:defRPr/>
            </a:lvl2pPr>
            <a:lvl3pPr marL="1371600" lvl="2" indent="-342900" algn="l">
              <a:lnSpc>
                <a:spcPct val="90000"/>
              </a:lnSpc>
              <a:spcBef>
                <a:spcPts val="281"/>
              </a:spcBef>
              <a:spcAft>
                <a:spcPts val="0"/>
              </a:spcAft>
              <a:buClr>
                <a:schemeClr val="dk1"/>
              </a:buClr>
              <a:buSzPts val="1800"/>
              <a:buChar char="•"/>
              <a:defRPr/>
            </a:lvl3pPr>
            <a:lvl4pPr marL="1828800" lvl="3" indent="-342900" algn="l">
              <a:lnSpc>
                <a:spcPct val="90000"/>
              </a:lnSpc>
              <a:spcBef>
                <a:spcPts val="281"/>
              </a:spcBef>
              <a:spcAft>
                <a:spcPts val="0"/>
              </a:spcAft>
              <a:buClr>
                <a:schemeClr val="dk1"/>
              </a:buClr>
              <a:buSzPts val="1800"/>
              <a:buChar char="•"/>
              <a:defRPr/>
            </a:lvl4pPr>
            <a:lvl5pPr marL="2286000" lvl="4" indent="-342900" algn="l">
              <a:lnSpc>
                <a:spcPct val="90000"/>
              </a:lnSpc>
              <a:spcBef>
                <a:spcPts val="281"/>
              </a:spcBef>
              <a:spcAft>
                <a:spcPts val="0"/>
              </a:spcAft>
              <a:buClr>
                <a:schemeClr val="dk1"/>
              </a:buClr>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38" name="Google Shape;38;p20"/>
          <p:cNvSpPr txBox="1">
            <a:spLocks noGrp="1"/>
          </p:cNvSpPr>
          <p:nvPr>
            <p:ph type="title"/>
          </p:nvPr>
        </p:nvSpPr>
        <p:spPr>
          <a:xfrm>
            <a:off x="609601" y="419100"/>
            <a:ext cx="10966883" cy="25527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2"/>
        </a:solidFill>
        <a:effectLst/>
      </p:bgPr>
    </p:bg>
    <p:spTree>
      <p:nvGrpSpPr>
        <p:cNvPr id="1" name="Shape 103"/>
        <p:cNvGrpSpPr/>
        <p:nvPr/>
      </p:nvGrpSpPr>
      <p:grpSpPr>
        <a:xfrm>
          <a:off x="0" y="0"/>
          <a:ext cx="0" cy="0"/>
          <a:chOff x="0" y="0"/>
          <a:chExt cx="0" cy="0"/>
        </a:xfrm>
      </p:grpSpPr>
      <p:sp>
        <p:nvSpPr>
          <p:cNvPr id="104" name="Google Shape;104;p31"/>
          <p:cNvSpPr txBox="1">
            <a:spLocks noGrp="1"/>
          </p:cNvSpPr>
          <p:nvPr>
            <p:ph type="sldNum" idx="12"/>
          </p:nvPr>
        </p:nvSpPr>
        <p:spPr>
          <a:xfrm>
            <a:off x="5446186" y="6356359"/>
            <a:ext cx="9779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lvl1pPr>
            <a:lvl2pPr marL="0" lvl="1" indent="0" algn="ctr">
              <a:spcBef>
                <a:spcPts val="0"/>
              </a:spcBef>
              <a:spcAft>
                <a:spcPts val="0"/>
              </a:spcAft>
              <a:buNone/>
              <a:defRPr/>
            </a:lvl2pPr>
            <a:lvl3pPr marL="0" lvl="2" indent="0" algn="ctr">
              <a:spcBef>
                <a:spcPts val="0"/>
              </a:spcBef>
              <a:spcAft>
                <a:spcPts val="0"/>
              </a:spcAft>
              <a:buNone/>
              <a:defRPr/>
            </a:lvl3pPr>
            <a:lvl4pPr marL="0" lvl="3" indent="0" algn="ctr">
              <a:spcBef>
                <a:spcPts val="0"/>
              </a:spcBef>
              <a:spcAft>
                <a:spcPts val="0"/>
              </a:spcAft>
              <a:buNone/>
              <a:defRPr/>
            </a:lvl4pPr>
            <a:lvl5pPr marL="0" lvl="4" indent="0" algn="ctr">
              <a:spcBef>
                <a:spcPts val="0"/>
              </a:spcBef>
              <a:spcAft>
                <a:spcPts val="0"/>
              </a:spcAft>
              <a:buNone/>
              <a:defRPr/>
            </a:lvl5pPr>
            <a:lvl6pPr marL="0" lvl="5" indent="0" algn="ctr">
              <a:spcBef>
                <a:spcPts val="0"/>
              </a:spcBef>
              <a:spcAft>
                <a:spcPts val="0"/>
              </a:spcAft>
              <a:buNone/>
              <a:defRPr/>
            </a:lvl6pPr>
            <a:lvl7pPr marL="0" lvl="6" indent="0" algn="ctr">
              <a:spcBef>
                <a:spcPts val="0"/>
              </a:spcBef>
              <a:spcAft>
                <a:spcPts val="0"/>
              </a:spcAft>
              <a:buNone/>
              <a:defRPr/>
            </a:lvl7pPr>
            <a:lvl8pPr marL="0" lvl="7" indent="0" algn="ctr">
              <a:spcBef>
                <a:spcPts val="0"/>
              </a:spcBef>
              <a:spcAft>
                <a:spcPts val="0"/>
              </a:spcAft>
              <a:buNone/>
              <a:defRPr/>
            </a:lvl8pPr>
            <a:lvl9pPr marL="0" lvl="8" indent="0" algn="ctr">
              <a:spcBef>
                <a:spcPts val="0"/>
              </a:spcBef>
              <a:spcAft>
                <a:spcPts val="0"/>
              </a:spcAft>
              <a:buNone/>
              <a:defRPr/>
            </a:lvl9pPr>
          </a:lstStyle>
          <a:p>
            <a:pPr marL="0" lvl="0" indent="0" algn="ctr" rtl="0">
              <a:spcBef>
                <a:spcPts val="0"/>
              </a:spcBef>
              <a:spcAft>
                <a:spcPts val="0"/>
              </a:spcAft>
              <a:buNone/>
            </a:pPr>
            <a:fld id="{00000000-1234-1234-1234-123412341234}" type="slidenum">
              <a:rPr lang="en-US"/>
              <a:t>‹#›</a:t>
            </a:fld>
            <a:endParaRPr/>
          </a:p>
        </p:txBody>
      </p:sp>
      <p:sp>
        <p:nvSpPr>
          <p:cNvPr id="105" name="Google Shape;105;p31"/>
          <p:cNvSpPr/>
          <p:nvPr/>
        </p:nvSpPr>
        <p:spPr>
          <a:xfrm>
            <a:off x="270273" y="165788"/>
            <a:ext cx="11661315" cy="5207409"/>
          </a:xfrm>
          <a:prstGeom prst="roundRect">
            <a:avLst>
              <a:gd name="adj" fmla="val 2553"/>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06" name="Google Shape;106;p31"/>
          <p:cNvSpPr txBox="1">
            <a:spLocks noGrp="1"/>
          </p:cNvSpPr>
          <p:nvPr>
            <p:ph type="body" idx="1"/>
          </p:nvPr>
        </p:nvSpPr>
        <p:spPr>
          <a:xfrm>
            <a:off x="609603" y="3200408"/>
            <a:ext cx="10972799" cy="156209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563"/>
              </a:spcBef>
              <a:spcAft>
                <a:spcPts val="0"/>
              </a:spcAft>
              <a:buClr>
                <a:schemeClr val="dk1"/>
              </a:buClr>
              <a:buSzPts val="1800"/>
              <a:buNone/>
              <a:defRPr/>
            </a:lvl1pPr>
            <a:lvl2pPr marL="914400" lvl="1" indent="-342900" algn="l">
              <a:lnSpc>
                <a:spcPct val="90000"/>
              </a:lnSpc>
              <a:spcBef>
                <a:spcPts val="281"/>
              </a:spcBef>
              <a:spcAft>
                <a:spcPts val="0"/>
              </a:spcAft>
              <a:buClr>
                <a:schemeClr val="dk1"/>
              </a:buClr>
              <a:buSzPts val="1800"/>
              <a:buChar char="•"/>
              <a:defRPr/>
            </a:lvl2pPr>
            <a:lvl3pPr marL="1371600" lvl="2" indent="-342900" algn="l">
              <a:lnSpc>
                <a:spcPct val="90000"/>
              </a:lnSpc>
              <a:spcBef>
                <a:spcPts val="281"/>
              </a:spcBef>
              <a:spcAft>
                <a:spcPts val="0"/>
              </a:spcAft>
              <a:buClr>
                <a:schemeClr val="dk1"/>
              </a:buClr>
              <a:buSzPts val="1800"/>
              <a:buChar char="•"/>
              <a:defRPr/>
            </a:lvl3pPr>
            <a:lvl4pPr marL="1828800" lvl="3" indent="-342900" algn="l">
              <a:lnSpc>
                <a:spcPct val="90000"/>
              </a:lnSpc>
              <a:spcBef>
                <a:spcPts val="281"/>
              </a:spcBef>
              <a:spcAft>
                <a:spcPts val="0"/>
              </a:spcAft>
              <a:buClr>
                <a:schemeClr val="dk1"/>
              </a:buClr>
              <a:buSzPts val="1800"/>
              <a:buChar char="•"/>
              <a:defRPr/>
            </a:lvl4pPr>
            <a:lvl5pPr marL="2286000" lvl="4" indent="-342900" algn="l">
              <a:lnSpc>
                <a:spcPct val="90000"/>
              </a:lnSpc>
              <a:spcBef>
                <a:spcPts val="281"/>
              </a:spcBef>
              <a:spcAft>
                <a:spcPts val="0"/>
              </a:spcAft>
              <a:buClr>
                <a:schemeClr val="dk1"/>
              </a:buClr>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107" name="Google Shape;107;p31"/>
          <p:cNvSpPr txBox="1">
            <a:spLocks noGrp="1"/>
          </p:cNvSpPr>
          <p:nvPr>
            <p:ph type="title"/>
          </p:nvPr>
        </p:nvSpPr>
        <p:spPr>
          <a:xfrm>
            <a:off x="609601" y="419100"/>
            <a:ext cx="10966883" cy="25527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with Image">
  <p:cSld name="Title Slide with Image">
    <p:bg>
      <p:bgPr>
        <a:solidFill>
          <a:schemeClr val="lt2"/>
        </a:solidFill>
        <a:effectLst/>
      </p:bgPr>
    </p:bg>
    <p:spTree>
      <p:nvGrpSpPr>
        <p:cNvPr id="1" name="Shape 108"/>
        <p:cNvGrpSpPr/>
        <p:nvPr/>
      </p:nvGrpSpPr>
      <p:grpSpPr>
        <a:xfrm>
          <a:off x="0" y="0"/>
          <a:ext cx="0" cy="0"/>
          <a:chOff x="0" y="0"/>
          <a:chExt cx="0" cy="0"/>
        </a:xfrm>
      </p:grpSpPr>
      <p:sp>
        <p:nvSpPr>
          <p:cNvPr id="109" name="Google Shape;109;p32"/>
          <p:cNvSpPr txBox="1">
            <a:spLocks noGrp="1"/>
          </p:cNvSpPr>
          <p:nvPr>
            <p:ph type="sldNum" idx="12"/>
          </p:nvPr>
        </p:nvSpPr>
        <p:spPr>
          <a:xfrm>
            <a:off x="5446186" y="6356359"/>
            <a:ext cx="9779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lvl1pPr>
            <a:lvl2pPr marL="0" lvl="1" indent="0" algn="ctr">
              <a:spcBef>
                <a:spcPts val="0"/>
              </a:spcBef>
              <a:spcAft>
                <a:spcPts val="0"/>
              </a:spcAft>
              <a:buNone/>
              <a:defRPr/>
            </a:lvl2pPr>
            <a:lvl3pPr marL="0" lvl="2" indent="0" algn="ctr">
              <a:spcBef>
                <a:spcPts val="0"/>
              </a:spcBef>
              <a:spcAft>
                <a:spcPts val="0"/>
              </a:spcAft>
              <a:buNone/>
              <a:defRPr/>
            </a:lvl3pPr>
            <a:lvl4pPr marL="0" lvl="3" indent="0" algn="ctr">
              <a:spcBef>
                <a:spcPts val="0"/>
              </a:spcBef>
              <a:spcAft>
                <a:spcPts val="0"/>
              </a:spcAft>
              <a:buNone/>
              <a:defRPr/>
            </a:lvl4pPr>
            <a:lvl5pPr marL="0" lvl="4" indent="0" algn="ctr">
              <a:spcBef>
                <a:spcPts val="0"/>
              </a:spcBef>
              <a:spcAft>
                <a:spcPts val="0"/>
              </a:spcAft>
              <a:buNone/>
              <a:defRPr/>
            </a:lvl5pPr>
            <a:lvl6pPr marL="0" lvl="5" indent="0" algn="ctr">
              <a:spcBef>
                <a:spcPts val="0"/>
              </a:spcBef>
              <a:spcAft>
                <a:spcPts val="0"/>
              </a:spcAft>
              <a:buNone/>
              <a:defRPr/>
            </a:lvl6pPr>
            <a:lvl7pPr marL="0" lvl="6" indent="0" algn="ctr">
              <a:spcBef>
                <a:spcPts val="0"/>
              </a:spcBef>
              <a:spcAft>
                <a:spcPts val="0"/>
              </a:spcAft>
              <a:buNone/>
              <a:defRPr/>
            </a:lvl7pPr>
            <a:lvl8pPr marL="0" lvl="7" indent="0" algn="ctr">
              <a:spcBef>
                <a:spcPts val="0"/>
              </a:spcBef>
              <a:spcAft>
                <a:spcPts val="0"/>
              </a:spcAft>
              <a:buNone/>
              <a:defRPr/>
            </a:lvl8pPr>
            <a:lvl9pPr marL="0" lvl="8" indent="0" algn="ctr">
              <a:spcBef>
                <a:spcPts val="0"/>
              </a:spcBef>
              <a:spcAft>
                <a:spcPts val="0"/>
              </a:spcAft>
              <a:buNone/>
              <a:defRPr/>
            </a:lvl9pPr>
          </a:lstStyle>
          <a:p>
            <a:pPr marL="0" lvl="0" indent="0" algn="ctr" rtl="0">
              <a:spcBef>
                <a:spcPts val="0"/>
              </a:spcBef>
              <a:spcAft>
                <a:spcPts val="0"/>
              </a:spcAft>
              <a:buNone/>
            </a:pPr>
            <a:fld id="{00000000-1234-1234-1234-123412341234}" type="slidenum">
              <a:rPr lang="en-US"/>
              <a:t>‹#›</a:t>
            </a:fld>
            <a:endParaRPr/>
          </a:p>
        </p:txBody>
      </p:sp>
      <p:sp>
        <p:nvSpPr>
          <p:cNvPr id="110" name="Google Shape;110;p32"/>
          <p:cNvSpPr/>
          <p:nvPr/>
        </p:nvSpPr>
        <p:spPr>
          <a:xfrm>
            <a:off x="270273" y="165788"/>
            <a:ext cx="11661315" cy="5207409"/>
          </a:xfrm>
          <a:prstGeom prst="roundRect">
            <a:avLst>
              <a:gd name="adj" fmla="val 2553"/>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11" name="Google Shape;111;p32"/>
          <p:cNvSpPr/>
          <p:nvPr/>
        </p:nvSpPr>
        <p:spPr>
          <a:xfrm>
            <a:off x="270273" y="161934"/>
            <a:ext cx="11661315" cy="5207409"/>
          </a:xfrm>
          <a:prstGeom prst="roundRect">
            <a:avLst>
              <a:gd name="adj" fmla="val 2553"/>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12" name="Google Shape;112;p32"/>
          <p:cNvSpPr txBox="1">
            <a:spLocks noGrp="1"/>
          </p:cNvSpPr>
          <p:nvPr>
            <p:ph type="title"/>
          </p:nvPr>
        </p:nvSpPr>
        <p:spPr>
          <a:xfrm>
            <a:off x="609601" y="419100"/>
            <a:ext cx="10972801" cy="8763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32"/>
          <p:cNvSpPr>
            <a:spLocks noGrp="1"/>
          </p:cNvSpPr>
          <p:nvPr>
            <p:ph type="pic" idx="2"/>
          </p:nvPr>
        </p:nvSpPr>
        <p:spPr>
          <a:xfrm>
            <a:off x="6248400" y="1447564"/>
            <a:ext cx="5334000" cy="3734036"/>
          </a:xfrm>
          <a:prstGeom prst="roundRect">
            <a:avLst>
              <a:gd name="adj" fmla="val 6491"/>
            </a:avLst>
          </a:prstGeom>
          <a:solidFill>
            <a:schemeClr val="lt1"/>
          </a:solidFill>
          <a:ln w="12700" cap="flat" cmpd="sng">
            <a:solidFill>
              <a:schemeClr val="dk2"/>
            </a:solidFill>
            <a:prstDash val="solid"/>
            <a:miter lim="800000"/>
            <a:headEnd type="none" w="sm" len="sm"/>
            <a:tailEnd type="none" w="sm" len="sm"/>
          </a:ln>
        </p:spPr>
        <p:txBody>
          <a:bodyPr spcFirstLastPara="1" wrap="square" lIns="91425" tIns="45700" rIns="91425" bIns="45700" anchor="t" anchorCtr="0">
            <a:normAutofit/>
          </a:bodyPr>
          <a:lstStyle>
            <a:lvl1pPr marR="0" lvl="0" algn="l" rtl="0">
              <a:lnSpc>
                <a:spcPct val="90000"/>
              </a:lnSpc>
              <a:spcBef>
                <a:spcPts val="563"/>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2pPr>
            <a:lvl3pPr marR="0" lvl="2" algn="l" rtl="0">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3pPr>
            <a:lvl4pPr marR="0" lvl="3" algn="l" rtl="0">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4pPr>
            <a:lvl5pPr marR="0" lvl="4" algn="l" rtl="0">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5pPr>
            <a:lvl6pPr marR="0" lvl="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R="0" lvl="6"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R="0" lvl="7"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R="0" lvl="8"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114" name="Google Shape;114;p32"/>
          <p:cNvSpPr txBox="1">
            <a:spLocks noGrp="1"/>
          </p:cNvSpPr>
          <p:nvPr>
            <p:ph type="body" idx="1"/>
          </p:nvPr>
        </p:nvSpPr>
        <p:spPr>
          <a:xfrm>
            <a:off x="609603" y="3200408"/>
            <a:ext cx="5289609" cy="156209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563"/>
              </a:spcBef>
              <a:spcAft>
                <a:spcPts val="0"/>
              </a:spcAft>
              <a:buClr>
                <a:schemeClr val="dk1"/>
              </a:buClr>
              <a:buSzPts val="1800"/>
              <a:buNone/>
              <a:defRPr/>
            </a:lvl1pPr>
            <a:lvl2pPr marL="914400" lvl="1" indent="-342900" algn="l">
              <a:lnSpc>
                <a:spcPct val="90000"/>
              </a:lnSpc>
              <a:spcBef>
                <a:spcPts val="281"/>
              </a:spcBef>
              <a:spcAft>
                <a:spcPts val="0"/>
              </a:spcAft>
              <a:buClr>
                <a:schemeClr val="dk1"/>
              </a:buClr>
              <a:buSzPts val="1800"/>
              <a:buChar char="•"/>
              <a:defRPr/>
            </a:lvl2pPr>
            <a:lvl3pPr marL="1371600" lvl="2" indent="-342900" algn="l">
              <a:lnSpc>
                <a:spcPct val="90000"/>
              </a:lnSpc>
              <a:spcBef>
                <a:spcPts val="281"/>
              </a:spcBef>
              <a:spcAft>
                <a:spcPts val="0"/>
              </a:spcAft>
              <a:buClr>
                <a:schemeClr val="dk1"/>
              </a:buClr>
              <a:buSzPts val="1800"/>
              <a:buChar char="•"/>
              <a:defRPr/>
            </a:lvl3pPr>
            <a:lvl4pPr marL="1828800" lvl="3" indent="-342900" algn="l">
              <a:lnSpc>
                <a:spcPct val="90000"/>
              </a:lnSpc>
              <a:spcBef>
                <a:spcPts val="281"/>
              </a:spcBef>
              <a:spcAft>
                <a:spcPts val="0"/>
              </a:spcAft>
              <a:buClr>
                <a:schemeClr val="dk1"/>
              </a:buClr>
              <a:buSzPts val="1800"/>
              <a:buChar char="•"/>
              <a:defRPr/>
            </a:lvl4pPr>
            <a:lvl5pPr marL="2286000" lvl="4" indent="-342900" algn="l">
              <a:lnSpc>
                <a:spcPct val="90000"/>
              </a:lnSpc>
              <a:spcBef>
                <a:spcPts val="281"/>
              </a:spcBef>
              <a:spcAft>
                <a:spcPts val="0"/>
              </a:spcAft>
              <a:buClr>
                <a:schemeClr val="dk1"/>
              </a:buClr>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2"/>
        </a:solidFill>
        <a:effectLst/>
      </p:bgPr>
    </p:bg>
    <p:spTree>
      <p:nvGrpSpPr>
        <p:cNvPr id="1" name="Shape 140"/>
        <p:cNvGrpSpPr/>
        <p:nvPr/>
      </p:nvGrpSpPr>
      <p:grpSpPr>
        <a:xfrm>
          <a:off x="0" y="0"/>
          <a:ext cx="0" cy="0"/>
          <a:chOff x="0" y="0"/>
          <a:chExt cx="0" cy="0"/>
        </a:xfrm>
      </p:grpSpPr>
      <p:sp>
        <p:nvSpPr>
          <p:cNvPr id="141" name="Google Shape;141;p34"/>
          <p:cNvSpPr txBox="1">
            <a:spLocks noGrp="1"/>
          </p:cNvSpPr>
          <p:nvPr>
            <p:ph type="sldNum" idx="12"/>
          </p:nvPr>
        </p:nvSpPr>
        <p:spPr>
          <a:xfrm>
            <a:off x="5446186" y="6356359"/>
            <a:ext cx="9779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solidFill>
                  <a:srgbClr val="FFFFFF"/>
                </a:solidFill>
              </a:defRPr>
            </a:lvl1pPr>
            <a:lvl2pPr marL="0" lvl="1" indent="0" algn="ctr">
              <a:spcBef>
                <a:spcPts val="0"/>
              </a:spcBef>
              <a:spcAft>
                <a:spcPts val="0"/>
              </a:spcAft>
              <a:buNone/>
              <a:defRPr>
                <a:solidFill>
                  <a:srgbClr val="FFFFFF"/>
                </a:solidFill>
              </a:defRPr>
            </a:lvl2pPr>
            <a:lvl3pPr marL="0" lvl="2" indent="0" algn="ctr">
              <a:spcBef>
                <a:spcPts val="0"/>
              </a:spcBef>
              <a:spcAft>
                <a:spcPts val="0"/>
              </a:spcAft>
              <a:buNone/>
              <a:defRPr>
                <a:solidFill>
                  <a:srgbClr val="FFFFFF"/>
                </a:solidFill>
              </a:defRPr>
            </a:lvl3pPr>
            <a:lvl4pPr marL="0" lvl="3" indent="0" algn="ctr">
              <a:spcBef>
                <a:spcPts val="0"/>
              </a:spcBef>
              <a:spcAft>
                <a:spcPts val="0"/>
              </a:spcAft>
              <a:buNone/>
              <a:defRPr>
                <a:solidFill>
                  <a:srgbClr val="FFFFFF"/>
                </a:solidFill>
              </a:defRPr>
            </a:lvl4pPr>
            <a:lvl5pPr marL="0" lvl="4" indent="0" algn="ctr">
              <a:spcBef>
                <a:spcPts val="0"/>
              </a:spcBef>
              <a:spcAft>
                <a:spcPts val="0"/>
              </a:spcAft>
              <a:buNone/>
              <a:defRPr>
                <a:solidFill>
                  <a:srgbClr val="FFFFFF"/>
                </a:solidFill>
              </a:defRPr>
            </a:lvl5pPr>
            <a:lvl6pPr marL="0" lvl="5" indent="0" algn="ctr">
              <a:spcBef>
                <a:spcPts val="0"/>
              </a:spcBef>
              <a:spcAft>
                <a:spcPts val="0"/>
              </a:spcAft>
              <a:buNone/>
              <a:defRPr>
                <a:solidFill>
                  <a:srgbClr val="FFFFFF"/>
                </a:solidFill>
              </a:defRPr>
            </a:lvl6pPr>
            <a:lvl7pPr marL="0" lvl="6" indent="0" algn="ctr">
              <a:spcBef>
                <a:spcPts val="0"/>
              </a:spcBef>
              <a:spcAft>
                <a:spcPts val="0"/>
              </a:spcAft>
              <a:buNone/>
              <a:defRPr>
                <a:solidFill>
                  <a:srgbClr val="FFFFFF"/>
                </a:solidFill>
              </a:defRPr>
            </a:lvl7pPr>
            <a:lvl8pPr marL="0" lvl="7" indent="0" algn="ctr">
              <a:spcBef>
                <a:spcPts val="0"/>
              </a:spcBef>
              <a:spcAft>
                <a:spcPts val="0"/>
              </a:spcAft>
              <a:buNone/>
              <a:defRPr>
                <a:solidFill>
                  <a:srgbClr val="FFFFFF"/>
                </a:solidFill>
              </a:defRPr>
            </a:lvl8pPr>
            <a:lvl9pPr marL="0" lvl="8" indent="0" algn="ctr">
              <a:spcBef>
                <a:spcPts val="0"/>
              </a:spcBef>
              <a:spcAft>
                <a:spcPts val="0"/>
              </a:spcAft>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142" name="Google Shape;142;p34"/>
          <p:cNvSpPr/>
          <p:nvPr/>
        </p:nvSpPr>
        <p:spPr>
          <a:xfrm>
            <a:off x="270273" y="165788"/>
            <a:ext cx="11661315" cy="5207409"/>
          </a:xfrm>
          <a:prstGeom prst="roundRect">
            <a:avLst>
              <a:gd name="adj" fmla="val 2553"/>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sp>
        <p:nvSpPr>
          <p:cNvPr id="143" name="Google Shape;143;p34"/>
          <p:cNvSpPr txBox="1">
            <a:spLocks noGrp="1"/>
          </p:cNvSpPr>
          <p:nvPr>
            <p:ph type="body" idx="1"/>
          </p:nvPr>
        </p:nvSpPr>
        <p:spPr>
          <a:xfrm>
            <a:off x="609603" y="3200408"/>
            <a:ext cx="10972799" cy="156209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563"/>
              </a:spcBef>
              <a:spcAft>
                <a:spcPts val="0"/>
              </a:spcAft>
              <a:buClr>
                <a:schemeClr val="dk1"/>
              </a:buClr>
              <a:buSzPts val="1800"/>
              <a:buNone/>
              <a:defRPr/>
            </a:lvl1pPr>
            <a:lvl2pPr marL="914400" lvl="1" indent="-342900" algn="l">
              <a:lnSpc>
                <a:spcPct val="90000"/>
              </a:lnSpc>
              <a:spcBef>
                <a:spcPts val="281"/>
              </a:spcBef>
              <a:spcAft>
                <a:spcPts val="0"/>
              </a:spcAft>
              <a:buClr>
                <a:schemeClr val="dk1"/>
              </a:buClr>
              <a:buSzPts val="1800"/>
              <a:buChar char="•"/>
              <a:defRPr/>
            </a:lvl2pPr>
            <a:lvl3pPr marL="1371600" lvl="2" indent="-342900" algn="l">
              <a:lnSpc>
                <a:spcPct val="90000"/>
              </a:lnSpc>
              <a:spcBef>
                <a:spcPts val="281"/>
              </a:spcBef>
              <a:spcAft>
                <a:spcPts val="0"/>
              </a:spcAft>
              <a:buClr>
                <a:schemeClr val="dk1"/>
              </a:buClr>
              <a:buSzPts val="1800"/>
              <a:buChar char="•"/>
              <a:defRPr/>
            </a:lvl3pPr>
            <a:lvl4pPr marL="1828800" lvl="3" indent="-342900" algn="l">
              <a:lnSpc>
                <a:spcPct val="90000"/>
              </a:lnSpc>
              <a:spcBef>
                <a:spcPts val="281"/>
              </a:spcBef>
              <a:spcAft>
                <a:spcPts val="0"/>
              </a:spcAft>
              <a:buClr>
                <a:schemeClr val="dk1"/>
              </a:buClr>
              <a:buSzPts val="1800"/>
              <a:buChar char="•"/>
              <a:defRPr/>
            </a:lvl4pPr>
            <a:lvl5pPr marL="2286000" lvl="4" indent="-342900" algn="l">
              <a:lnSpc>
                <a:spcPct val="90000"/>
              </a:lnSpc>
              <a:spcBef>
                <a:spcPts val="281"/>
              </a:spcBef>
              <a:spcAft>
                <a:spcPts val="0"/>
              </a:spcAft>
              <a:buClr>
                <a:schemeClr val="dk1"/>
              </a:buClr>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144" name="Google Shape;144;p34"/>
          <p:cNvSpPr txBox="1">
            <a:spLocks noGrp="1"/>
          </p:cNvSpPr>
          <p:nvPr>
            <p:ph type="title"/>
          </p:nvPr>
        </p:nvSpPr>
        <p:spPr>
          <a:xfrm>
            <a:off x="609601" y="419100"/>
            <a:ext cx="10966883" cy="25527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with Image">
  <p:cSld name="Title Slide with Image">
    <p:bg>
      <p:bgPr>
        <a:solidFill>
          <a:schemeClr val="lt2"/>
        </a:solidFill>
        <a:effectLst/>
      </p:bgPr>
    </p:bg>
    <p:spTree>
      <p:nvGrpSpPr>
        <p:cNvPr id="1" name="Shape 145"/>
        <p:cNvGrpSpPr/>
        <p:nvPr/>
      </p:nvGrpSpPr>
      <p:grpSpPr>
        <a:xfrm>
          <a:off x="0" y="0"/>
          <a:ext cx="0" cy="0"/>
          <a:chOff x="0" y="0"/>
          <a:chExt cx="0" cy="0"/>
        </a:xfrm>
      </p:grpSpPr>
      <p:sp>
        <p:nvSpPr>
          <p:cNvPr id="146" name="Google Shape;146;p35"/>
          <p:cNvSpPr txBox="1">
            <a:spLocks noGrp="1"/>
          </p:cNvSpPr>
          <p:nvPr>
            <p:ph type="sldNum" idx="12"/>
          </p:nvPr>
        </p:nvSpPr>
        <p:spPr>
          <a:xfrm>
            <a:off x="5446186" y="6356359"/>
            <a:ext cx="9779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solidFill>
                  <a:srgbClr val="FFFFFF"/>
                </a:solidFill>
              </a:defRPr>
            </a:lvl1pPr>
            <a:lvl2pPr marL="0" lvl="1" indent="0" algn="ctr">
              <a:spcBef>
                <a:spcPts val="0"/>
              </a:spcBef>
              <a:spcAft>
                <a:spcPts val="0"/>
              </a:spcAft>
              <a:buNone/>
              <a:defRPr>
                <a:solidFill>
                  <a:srgbClr val="FFFFFF"/>
                </a:solidFill>
              </a:defRPr>
            </a:lvl2pPr>
            <a:lvl3pPr marL="0" lvl="2" indent="0" algn="ctr">
              <a:spcBef>
                <a:spcPts val="0"/>
              </a:spcBef>
              <a:spcAft>
                <a:spcPts val="0"/>
              </a:spcAft>
              <a:buNone/>
              <a:defRPr>
                <a:solidFill>
                  <a:srgbClr val="FFFFFF"/>
                </a:solidFill>
              </a:defRPr>
            </a:lvl3pPr>
            <a:lvl4pPr marL="0" lvl="3" indent="0" algn="ctr">
              <a:spcBef>
                <a:spcPts val="0"/>
              </a:spcBef>
              <a:spcAft>
                <a:spcPts val="0"/>
              </a:spcAft>
              <a:buNone/>
              <a:defRPr>
                <a:solidFill>
                  <a:srgbClr val="FFFFFF"/>
                </a:solidFill>
              </a:defRPr>
            </a:lvl4pPr>
            <a:lvl5pPr marL="0" lvl="4" indent="0" algn="ctr">
              <a:spcBef>
                <a:spcPts val="0"/>
              </a:spcBef>
              <a:spcAft>
                <a:spcPts val="0"/>
              </a:spcAft>
              <a:buNone/>
              <a:defRPr>
                <a:solidFill>
                  <a:srgbClr val="FFFFFF"/>
                </a:solidFill>
              </a:defRPr>
            </a:lvl5pPr>
            <a:lvl6pPr marL="0" lvl="5" indent="0" algn="ctr">
              <a:spcBef>
                <a:spcPts val="0"/>
              </a:spcBef>
              <a:spcAft>
                <a:spcPts val="0"/>
              </a:spcAft>
              <a:buNone/>
              <a:defRPr>
                <a:solidFill>
                  <a:srgbClr val="FFFFFF"/>
                </a:solidFill>
              </a:defRPr>
            </a:lvl6pPr>
            <a:lvl7pPr marL="0" lvl="6" indent="0" algn="ctr">
              <a:spcBef>
                <a:spcPts val="0"/>
              </a:spcBef>
              <a:spcAft>
                <a:spcPts val="0"/>
              </a:spcAft>
              <a:buNone/>
              <a:defRPr>
                <a:solidFill>
                  <a:srgbClr val="FFFFFF"/>
                </a:solidFill>
              </a:defRPr>
            </a:lvl7pPr>
            <a:lvl8pPr marL="0" lvl="7" indent="0" algn="ctr">
              <a:spcBef>
                <a:spcPts val="0"/>
              </a:spcBef>
              <a:spcAft>
                <a:spcPts val="0"/>
              </a:spcAft>
              <a:buNone/>
              <a:defRPr>
                <a:solidFill>
                  <a:srgbClr val="FFFFFF"/>
                </a:solidFill>
              </a:defRPr>
            </a:lvl8pPr>
            <a:lvl9pPr marL="0" lvl="8" indent="0" algn="ctr">
              <a:spcBef>
                <a:spcPts val="0"/>
              </a:spcBef>
              <a:spcAft>
                <a:spcPts val="0"/>
              </a:spcAft>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147" name="Google Shape;147;p35"/>
          <p:cNvSpPr/>
          <p:nvPr/>
        </p:nvSpPr>
        <p:spPr>
          <a:xfrm>
            <a:off x="270273" y="165788"/>
            <a:ext cx="11661315" cy="5207409"/>
          </a:xfrm>
          <a:prstGeom prst="roundRect">
            <a:avLst>
              <a:gd name="adj" fmla="val 2553"/>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sp>
        <p:nvSpPr>
          <p:cNvPr id="148" name="Google Shape;148;p35"/>
          <p:cNvSpPr/>
          <p:nvPr/>
        </p:nvSpPr>
        <p:spPr>
          <a:xfrm>
            <a:off x="270273" y="161934"/>
            <a:ext cx="11661315" cy="5207409"/>
          </a:xfrm>
          <a:prstGeom prst="roundRect">
            <a:avLst>
              <a:gd name="adj" fmla="val 2553"/>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sp>
        <p:nvSpPr>
          <p:cNvPr id="149" name="Google Shape;149;p35"/>
          <p:cNvSpPr txBox="1">
            <a:spLocks noGrp="1"/>
          </p:cNvSpPr>
          <p:nvPr>
            <p:ph type="title"/>
          </p:nvPr>
        </p:nvSpPr>
        <p:spPr>
          <a:xfrm>
            <a:off x="609601" y="419100"/>
            <a:ext cx="10972801" cy="8763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 name="Google Shape;150;p35"/>
          <p:cNvSpPr>
            <a:spLocks noGrp="1"/>
          </p:cNvSpPr>
          <p:nvPr>
            <p:ph type="pic" idx="2"/>
          </p:nvPr>
        </p:nvSpPr>
        <p:spPr>
          <a:xfrm>
            <a:off x="6248400" y="1447564"/>
            <a:ext cx="5334000" cy="3734036"/>
          </a:xfrm>
          <a:prstGeom prst="roundRect">
            <a:avLst>
              <a:gd name="adj" fmla="val 6491"/>
            </a:avLst>
          </a:prstGeom>
          <a:solidFill>
            <a:schemeClr val="lt1"/>
          </a:solidFill>
          <a:ln w="12700" cap="flat" cmpd="sng">
            <a:solidFill>
              <a:schemeClr val="dk2"/>
            </a:solidFill>
            <a:prstDash val="solid"/>
            <a:miter lim="800000"/>
            <a:headEnd type="none" w="sm" len="sm"/>
            <a:tailEnd type="none" w="sm" len="sm"/>
          </a:ln>
        </p:spPr>
        <p:txBody>
          <a:bodyPr spcFirstLastPara="1" wrap="square" lIns="91425" tIns="45700" rIns="91425" bIns="45700" anchor="t" anchorCtr="0">
            <a:normAutofit/>
          </a:bodyPr>
          <a:lstStyle>
            <a:lvl1pPr marR="0" lvl="0" algn="l" rtl="0">
              <a:lnSpc>
                <a:spcPct val="90000"/>
              </a:lnSpc>
              <a:spcBef>
                <a:spcPts val="563"/>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2pPr>
            <a:lvl3pPr marR="0" lvl="2" algn="l" rtl="0">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3pPr>
            <a:lvl4pPr marR="0" lvl="3" algn="l" rtl="0">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4pPr>
            <a:lvl5pPr marR="0" lvl="4" algn="l" rtl="0">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5pPr>
            <a:lvl6pPr marR="0" lvl="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R="0" lvl="6"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R="0" lvl="7"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R="0" lvl="8"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151" name="Google Shape;151;p35"/>
          <p:cNvSpPr txBox="1">
            <a:spLocks noGrp="1"/>
          </p:cNvSpPr>
          <p:nvPr>
            <p:ph type="body" idx="1"/>
          </p:nvPr>
        </p:nvSpPr>
        <p:spPr>
          <a:xfrm>
            <a:off x="609603" y="3200408"/>
            <a:ext cx="5289609" cy="156209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563"/>
              </a:spcBef>
              <a:spcAft>
                <a:spcPts val="0"/>
              </a:spcAft>
              <a:buClr>
                <a:schemeClr val="dk1"/>
              </a:buClr>
              <a:buSzPts val="1800"/>
              <a:buNone/>
              <a:defRPr/>
            </a:lvl1pPr>
            <a:lvl2pPr marL="914400" lvl="1" indent="-342900" algn="l">
              <a:lnSpc>
                <a:spcPct val="90000"/>
              </a:lnSpc>
              <a:spcBef>
                <a:spcPts val="281"/>
              </a:spcBef>
              <a:spcAft>
                <a:spcPts val="0"/>
              </a:spcAft>
              <a:buClr>
                <a:schemeClr val="dk1"/>
              </a:buClr>
              <a:buSzPts val="1800"/>
              <a:buChar char="•"/>
              <a:defRPr/>
            </a:lvl2pPr>
            <a:lvl3pPr marL="1371600" lvl="2" indent="-342900" algn="l">
              <a:lnSpc>
                <a:spcPct val="90000"/>
              </a:lnSpc>
              <a:spcBef>
                <a:spcPts val="281"/>
              </a:spcBef>
              <a:spcAft>
                <a:spcPts val="0"/>
              </a:spcAft>
              <a:buClr>
                <a:schemeClr val="dk1"/>
              </a:buClr>
              <a:buSzPts val="1800"/>
              <a:buChar char="•"/>
              <a:defRPr/>
            </a:lvl3pPr>
            <a:lvl4pPr marL="1828800" lvl="3" indent="-342900" algn="l">
              <a:lnSpc>
                <a:spcPct val="90000"/>
              </a:lnSpc>
              <a:spcBef>
                <a:spcPts val="281"/>
              </a:spcBef>
              <a:spcAft>
                <a:spcPts val="0"/>
              </a:spcAft>
              <a:buClr>
                <a:schemeClr val="dk1"/>
              </a:buClr>
              <a:buSzPts val="1800"/>
              <a:buChar char="•"/>
              <a:defRPr/>
            </a:lvl4pPr>
            <a:lvl5pPr marL="2286000" lvl="4" indent="-342900" algn="l">
              <a:lnSpc>
                <a:spcPct val="90000"/>
              </a:lnSpc>
              <a:spcBef>
                <a:spcPts val="281"/>
              </a:spcBef>
              <a:spcAft>
                <a:spcPts val="0"/>
              </a:spcAft>
              <a:buClr>
                <a:schemeClr val="dk1"/>
              </a:buClr>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1 Column)">
  <p:cSld name="Title and Content (1 Column)">
    <p:spTree>
      <p:nvGrpSpPr>
        <p:cNvPr id="1" name="Shape 163"/>
        <p:cNvGrpSpPr/>
        <p:nvPr/>
      </p:nvGrpSpPr>
      <p:grpSpPr>
        <a:xfrm>
          <a:off x="0" y="0"/>
          <a:ext cx="0" cy="0"/>
          <a:chOff x="0" y="0"/>
          <a:chExt cx="0" cy="0"/>
        </a:xfrm>
      </p:grpSpPr>
      <p:sp>
        <p:nvSpPr>
          <p:cNvPr id="164" name="Google Shape;164;p37"/>
          <p:cNvSpPr txBox="1">
            <a:spLocks noGrp="1"/>
          </p:cNvSpPr>
          <p:nvPr>
            <p:ph type="title"/>
          </p:nvPr>
        </p:nvSpPr>
        <p:spPr>
          <a:xfrm>
            <a:off x="406400" y="274646"/>
            <a:ext cx="11176000" cy="80645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2400">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37"/>
          <p:cNvSpPr txBox="1">
            <a:spLocks noGrp="1"/>
          </p:cNvSpPr>
          <p:nvPr>
            <p:ph type="body" idx="1"/>
          </p:nvPr>
        </p:nvSpPr>
        <p:spPr>
          <a:xfrm>
            <a:off x="406400" y="1225550"/>
            <a:ext cx="11176000" cy="4718049"/>
          </a:xfrm>
          <a:prstGeom prst="rect">
            <a:avLst/>
          </a:prstGeom>
          <a:noFill/>
          <a:ln>
            <a:noFill/>
          </a:ln>
        </p:spPr>
        <p:txBody>
          <a:bodyPr spcFirstLastPara="1" wrap="square" lIns="91425" tIns="45700" rIns="91425" bIns="45700" anchor="t" anchorCtr="0">
            <a:noAutofit/>
          </a:bodyPr>
          <a:lstStyle>
            <a:lvl1pPr marL="457200" lvl="0" indent="-228600" algn="l">
              <a:spcBef>
                <a:spcPts val="169"/>
              </a:spcBef>
              <a:spcAft>
                <a:spcPts val="0"/>
              </a:spcAft>
              <a:buClr>
                <a:srgbClr val="3F3F3F"/>
              </a:buClr>
              <a:buSzPts val="1800"/>
              <a:buNone/>
              <a:defRPr sz="1800">
                <a:solidFill>
                  <a:srgbClr val="3F3F3F"/>
                </a:solidFill>
              </a:defRPr>
            </a:lvl1pPr>
            <a:lvl2pPr marL="914400" lvl="1" indent="-342900" algn="l">
              <a:spcBef>
                <a:spcPts val="169"/>
              </a:spcBef>
              <a:spcAft>
                <a:spcPts val="0"/>
              </a:spcAft>
              <a:buClr>
                <a:srgbClr val="3F3F3F"/>
              </a:buClr>
              <a:buSzPts val="1800"/>
              <a:buChar char="–"/>
              <a:defRPr sz="1800">
                <a:solidFill>
                  <a:srgbClr val="3F3F3F"/>
                </a:solidFill>
              </a:defRPr>
            </a:lvl2pPr>
            <a:lvl3pPr marL="1371600" lvl="2" indent="-323850" algn="l">
              <a:spcBef>
                <a:spcPts val="169"/>
              </a:spcBef>
              <a:spcAft>
                <a:spcPts val="0"/>
              </a:spcAft>
              <a:buClr>
                <a:srgbClr val="3F3F3F"/>
              </a:buClr>
              <a:buSzPts val="1500"/>
              <a:buChar char="•"/>
              <a:defRPr sz="1500">
                <a:solidFill>
                  <a:srgbClr val="3F3F3F"/>
                </a:solidFill>
              </a:defRPr>
            </a:lvl3pPr>
            <a:lvl4pPr marL="1828800" lvl="3" indent="-323850" algn="l">
              <a:spcBef>
                <a:spcPts val="169"/>
              </a:spcBef>
              <a:spcAft>
                <a:spcPts val="0"/>
              </a:spcAft>
              <a:buClr>
                <a:srgbClr val="3F3F3F"/>
              </a:buClr>
              <a:buSzPts val="1500"/>
              <a:buChar char="–"/>
              <a:defRPr sz="1500">
                <a:solidFill>
                  <a:srgbClr val="3F3F3F"/>
                </a:solidFill>
              </a:defRPr>
            </a:lvl4pPr>
            <a:lvl5pPr marL="2286000" lvl="4" indent="-323850" algn="l">
              <a:spcBef>
                <a:spcPts val="169"/>
              </a:spcBef>
              <a:spcAft>
                <a:spcPts val="0"/>
              </a:spcAft>
              <a:buClr>
                <a:srgbClr val="3F3F3F"/>
              </a:buClr>
              <a:buSzPts val="1500"/>
              <a:buChar char="»"/>
              <a:defRPr sz="1500">
                <a:solidFill>
                  <a:srgbClr val="3F3F3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6" name="Google Shape;166;p37"/>
          <p:cNvSpPr txBox="1">
            <a:spLocks noGrp="1"/>
          </p:cNvSpPr>
          <p:nvPr>
            <p:ph type="sldNum" idx="12"/>
          </p:nvPr>
        </p:nvSpPr>
        <p:spPr>
          <a:xfrm>
            <a:off x="5446186" y="6425806"/>
            <a:ext cx="977900" cy="241214"/>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563">
                <a:solidFill>
                  <a:srgbClr val="3F3F3F"/>
                </a:solidFill>
                <a:latin typeface="Arial"/>
                <a:ea typeface="Arial"/>
                <a:cs typeface="Arial"/>
                <a:sym typeface="Arial"/>
              </a:defRPr>
            </a:lvl1pPr>
            <a:lvl2pPr marL="0" lvl="1" indent="0" algn="ctr">
              <a:spcBef>
                <a:spcPts val="0"/>
              </a:spcBef>
              <a:spcAft>
                <a:spcPts val="0"/>
              </a:spcAft>
              <a:buNone/>
              <a:defRPr sz="563">
                <a:solidFill>
                  <a:srgbClr val="3F3F3F"/>
                </a:solidFill>
                <a:latin typeface="Arial"/>
                <a:ea typeface="Arial"/>
                <a:cs typeface="Arial"/>
                <a:sym typeface="Arial"/>
              </a:defRPr>
            </a:lvl2pPr>
            <a:lvl3pPr marL="0" lvl="2" indent="0" algn="ctr">
              <a:spcBef>
                <a:spcPts val="0"/>
              </a:spcBef>
              <a:spcAft>
                <a:spcPts val="0"/>
              </a:spcAft>
              <a:buNone/>
              <a:defRPr sz="563">
                <a:solidFill>
                  <a:srgbClr val="3F3F3F"/>
                </a:solidFill>
                <a:latin typeface="Arial"/>
                <a:ea typeface="Arial"/>
                <a:cs typeface="Arial"/>
                <a:sym typeface="Arial"/>
              </a:defRPr>
            </a:lvl3pPr>
            <a:lvl4pPr marL="0" lvl="3" indent="0" algn="ctr">
              <a:spcBef>
                <a:spcPts val="0"/>
              </a:spcBef>
              <a:spcAft>
                <a:spcPts val="0"/>
              </a:spcAft>
              <a:buNone/>
              <a:defRPr sz="563">
                <a:solidFill>
                  <a:srgbClr val="3F3F3F"/>
                </a:solidFill>
                <a:latin typeface="Arial"/>
                <a:ea typeface="Arial"/>
                <a:cs typeface="Arial"/>
                <a:sym typeface="Arial"/>
              </a:defRPr>
            </a:lvl4pPr>
            <a:lvl5pPr marL="0" lvl="4" indent="0" algn="ctr">
              <a:spcBef>
                <a:spcPts val="0"/>
              </a:spcBef>
              <a:spcAft>
                <a:spcPts val="0"/>
              </a:spcAft>
              <a:buNone/>
              <a:defRPr sz="563">
                <a:solidFill>
                  <a:srgbClr val="3F3F3F"/>
                </a:solidFill>
                <a:latin typeface="Arial"/>
                <a:ea typeface="Arial"/>
                <a:cs typeface="Arial"/>
                <a:sym typeface="Arial"/>
              </a:defRPr>
            </a:lvl5pPr>
            <a:lvl6pPr marL="0" lvl="5" indent="0" algn="ctr">
              <a:spcBef>
                <a:spcPts val="0"/>
              </a:spcBef>
              <a:spcAft>
                <a:spcPts val="0"/>
              </a:spcAft>
              <a:buNone/>
              <a:defRPr sz="563">
                <a:solidFill>
                  <a:srgbClr val="3F3F3F"/>
                </a:solidFill>
                <a:latin typeface="Arial"/>
                <a:ea typeface="Arial"/>
                <a:cs typeface="Arial"/>
                <a:sym typeface="Arial"/>
              </a:defRPr>
            </a:lvl6pPr>
            <a:lvl7pPr marL="0" lvl="6" indent="0" algn="ctr">
              <a:spcBef>
                <a:spcPts val="0"/>
              </a:spcBef>
              <a:spcAft>
                <a:spcPts val="0"/>
              </a:spcAft>
              <a:buNone/>
              <a:defRPr sz="563">
                <a:solidFill>
                  <a:srgbClr val="3F3F3F"/>
                </a:solidFill>
                <a:latin typeface="Arial"/>
                <a:ea typeface="Arial"/>
                <a:cs typeface="Arial"/>
                <a:sym typeface="Arial"/>
              </a:defRPr>
            </a:lvl7pPr>
            <a:lvl8pPr marL="0" lvl="7" indent="0" algn="ctr">
              <a:spcBef>
                <a:spcPts val="0"/>
              </a:spcBef>
              <a:spcAft>
                <a:spcPts val="0"/>
              </a:spcAft>
              <a:buNone/>
              <a:defRPr sz="563">
                <a:solidFill>
                  <a:srgbClr val="3F3F3F"/>
                </a:solidFill>
                <a:latin typeface="Arial"/>
                <a:ea typeface="Arial"/>
                <a:cs typeface="Arial"/>
                <a:sym typeface="Arial"/>
              </a:defRPr>
            </a:lvl8pPr>
            <a:lvl9pPr marL="0" lvl="8" indent="0" algn="ctr">
              <a:spcBef>
                <a:spcPts val="0"/>
              </a:spcBef>
              <a:spcAft>
                <a:spcPts val="0"/>
              </a:spcAft>
              <a:buNone/>
              <a:defRPr sz="563">
                <a:solidFill>
                  <a:srgbClr val="3F3F3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2 Columns)">
  <p:cSld name="Title and Content (2 Columns)">
    <p:spTree>
      <p:nvGrpSpPr>
        <p:cNvPr id="1" name="Shape 167"/>
        <p:cNvGrpSpPr/>
        <p:nvPr/>
      </p:nvGrpSpPr>
      <p:grpSpPr>
        <a:xfrm>
          <a:off x="0" y="0"/>
          <a:ext cx="0" cy="0"/>
          <a:chOff x="0" y="0"/>
          <a:chExt cx="0" cy="0"/>
        </a:xfrm>
      </p:grpSpPr>
      <p:sp>
        <p:nvSpPr>
          <p:cNvPr id="168" name="Google Shape;168;p38"/>
          <p:cNvSpPr txBox="1">
            <a:spLocks noGrp="1"/>
          </p:cNvSpPr>
          <p:nvPr>
            <p:ph type="title"/>
          </p:nvPr>
        </p:nvSpPr>
        <p:spPr>
          <a:xfrm>
            <a:off x="406400" y="274646"/>
            <a:ext cx="11176000" cy="80645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38"/>
          <p:cNvSpPr txBox="1">
            <a:spLocks noGrp="1"/>
          </p:cNvSpPr>
          <p:nvPr>
            <p:ph type="body" idx="1"/>
          </p:nvPr>
        </p:nvSpPr>
        <p:spPr>
          <a:xfrm>
            <a:off x="406400" y="1225550"/>
            <a:ext cx="11176000" cy="4718049"/>
          </a:xfrm>
          <a:prstGeom prst="rect">
            <a:avLst/>
          </a:prstGeom>
          <a:noFill/>
          <a:ln>
            <a:noFill/>
          </a:ln>
        </p:spPr>
        <p:txBody>
          <a:bodyPr spcFirstLastPara="1" wrap="square" lIns="91425" tIns="45700" rIns="91425" bIns="45700" anchor="t" anchorCtr="0">
            <a:noAutofit/>
          </a:bodyPr>
          <a:lstStyle>
            <a:lvl1pPr marL="457200" lvl="0" indent="-228600" algn="l">
              <a:spcBef>
                <a:spcPts val="169"/>
              </a:spcBef>
              <a:spcAft>
                <a:spcPts val="0"/>
              </a:spcAft>
              <a:buClr>
                <a:srgbClr val="3F3F3F"/>
              </a:buClr>
              <a:buSzPts val="1800"/>
              <a:buNone/>
              <a:defRPr sz="1800">
                <a:solidFill>
                  <a:srgbClr val="3F3F3F"/>
                </a:solidFill>
              </a:defRPr>
            </a:lvl1pPr>
            <a:lvl2pPr marL="914400" lvl="1" indent="-342900" algn="l">
              <a:spcBef>
                <a:spcPts val="169"/>
              </a:spcBef>
              <a:spcAft>
                <a:spcPts val="0"/>
              </a:spcAft>
              <a:buClr>
                <a:srgbClr val="3F3F3F"/>
              </a:buClr>
              <a:buSzPts val="1800"/>
              <a:buChar char="–"/>
              <a:defRPr sz="1800">
                <a:solidFill>
                  <a:srgbClr val="3F3F3F"/>
                </a:solidFill>
              </a:defRPr>
            </a:lvl2pPr>
            <a:lvl3pPr marL="1371600" lvl="2" indent="-323850" algn="l">
              <a:spcBef>
                <a:spcPts val="169"/>
              </a:spcBef>
              <a:spcAft>
                <a:spcPts val="0"/>
              </a:spcAft>
              <a:buClr>
                <a:srgbClr val="3F3F3F"/>
              </a:buClr>
              <a:buSzPts val="1500"/>
              <a:buChar char="•"/>
              <a:defRPr sz="1500">
                <a:solidFill>
                  <a:srgbClr val="3F3F3F"/>
                </a:solidFill>
              </a:defRPr>
            </a:lvl3pPr>
            <a:lvl4pPr marL="1828800" lvl="3" indent="-323850" algn="l">
              <a:spcBef>
                <a:spcPts val="169"/>
              </a:spcBef>
              <a:spcAft>
                <a:spcPts val="0"/>
              </a:spcAft>
              <a:buClr>
                <a:srgbClr val="3F3F3F"/>
              </a:buClr>
              <a:buSzPts val="1500"/>
              <a:buChar char="–"/>
              <a:defRPr sz="1500">
                <a:solidFill>
                  <a:srgbClr val="3F3F3F"/>
                </a:solidFill>
              </a:defRPr>
            </a:lvl4pPr>
            <a:lvl5pPr marL="2286000" lvl="4" indent="-323850" algn="l">
              <a:spcBef>
                <a:spcPts val="169"/>
              </a:spcBef>
              <a:spcAft>
                <a:spcPts val="0"/>
              </a:spcAft>
              <a:buClr>
                <a:srgbClr val="3F3F3F"/>
              </a:buClr>
              <a:buSzPts val="1500"/>
              <a:buChar char="»"/>
              <a:defRPr sz="1500">
                <a:solidFill>
                  <a:srgbClr val="3F3F3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0" name="Google Shape;170;p38"/>
          <p:cNvSpPr txBox="1">
            <a:spLocks noGrp="1"/>
          </p:cNvSpPr>
          <p:nvPr>
            <p:ph type="sldNum" idx="12"/>
          </p:nvPr>
        </p:nvSpPr>
        <p:spPr>
          <a:xfrm>
            <a:off x="5446186" y="6425806"/>
            <a:ext cx="977900" cy="241214"/>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563">
                <a:solidFill>
                  <a:srgbClr val="3F3F3F"/>
                </a:solidFill>
                <a:latin typeface="Arial"/>
                <a:ea typeface="Arial"/>
                <a:cs typeface="Arial"/>
                <a:sym typeface="Arial"/>
              </a:defRPr>
            </a:lvl1pPr>
            <a:lvl2pPr marL="0" lvl="1" indent="0" algn="ctr">
              <a:spcBef>
                <a:spcPts val="0"/>
              </a:spcBef>
              <a:spcAft>
                <a:spcPts val="0"/>
              </a:spcAft>
              <a:buNone/>
              <a:defRPr sz="563">
                <a:solidFill>
                  <a:srgbClr val="3F3F3F"/>
                </a:solidFill>
                <a:latin typeface="Arial"/>
                <a:ea typeface="Arial"/>
                <a:cs typeface="Arial"/>
                <a:sym typeface="Arial"/>
              </a:defRPr>
            </a:lvl2pPr>
            <a:lvl3pPr marL="0" lvl="2" indent="0" algn="ctr">
              <a:spcBef>
                <a:spcPts val="0"/>
              </a:spcBef>
              <a:spcAft>
                <a:spcPts val="0"/>
              </a:spcAft>
              <a:buNone/>
              <a:defRPr sz="563">
                <a:solidFill>
                  <a:srgbClr val="3F3F3F"/>
                </a:solidFill>
                <a:latin typeface="Arial"/>
                <a:ea typeface="Arial"/>
                <a:cs typeface="Arial"/>
                <a:sym typeface="Arial"/>
              </a:defRPr>
            </a:lvl3pPr>
            <a:lvl4pPr marL="0" lvl="3" indent="0" algn="ctr">
              <a:spcBef>
                <a:spcPts val="0"/>
              </a:spcBef>
              <a:spcAft>
                <a:spcPts val="0"/>
              </a:spcAft>
              <a:buNone/>
              <a:defRPr sz="563">
                <a:solidFill>
                  <a:srgbClr val="3F3F3F"/>
                </a:solidFill>
                <a:latin typeface="Arial"/>
                <a:ea typeface="Arial"/>
                <a:cs typeface="Arial"/>
                <a:sym typeface="Arial"/>
              </a:defRPr>
            </a:lvl4pPr>
            <a:lvl5pPr marL="0" lvl="4" indent="0" algn="ctr">
              <a:spcBef>
                <a:spcPts val="0"/>
              </a:spcBef>
              <a:spcAft>
                <a:spcPts val="0"/>
              </a:spcAft>
              <a:buNone/>
              <a:defRPr sz="563">
                <a:solidFill>
                  <a:srgbClr val="3F3F3F"/>
                </a:solidFill>
                <a:latin typeface="Arial"/>
                <a:ea typeface="Arial"/>
                <a:cs typeface="Arial"/>
                <a:sym typeface="Arial"/>
              </a:defRPr>
            </a:lvl5pPr>
            <a:lvl6pPr marL="0" lvl="5" indent="0" algn="ctr">
              <a:spcBef>
                <a:spcPts val="0"/>
              </a:spcBef>
              <a:spcAft>
                <a:spcPts val="0"/>
              </a:spcAft>
              <a:buNone/>
              <a:defRPr sz="563">
                <a:solidFill>
                  <a:srgbClr val="3F3F3F"/>
                </a:solidFill>
                <a:latin typeface="Arial"/>
                <a:ea typeface="Arial"/>
                <a:cs typeface="Arial"/>
                <a:sym typeface="Arial"/>
              </a:defRPr>
            </a:lvl6pPr>
            <a:lvl7pPr marL="0" lvl="6" indent="0" algn="ctr">
              <a:spcBef>
                <a:spcPts val="0"/>
              </a:spcBef>
              <a:spcAft>
                <a:spcPts val="0"/>
              </a:spcAft>
              <a:buNone/>
              <a:defRPr sz="563">
                <a:solidFill>
                  <a:srgbClr val="3F3F3F"/>
                </a:solidFill>
                <a:latin typeface="Arial"/>
                <a:ea typeface="Arial"/>
                <a:cs typeface="Arial"/>
                <a:sym typeface="Arial"/>
              </a:defRPr>
            </a:lvl7pPr>
            <a:lvl8pPr marL="0" lvl="7" indent="0" algn="ctr">
              <a:spcBef>
                <a:spcPts val="0"/>
              </a:spcBef>
              <a:spcAft>
                <a:spcPts val="0"/>
              </a:spcAft>
              <a:buNone/>
              <a:defRPr sz="563">
                <a:solidFill>
                  <a:srgbClr val="3F3F3F"/>
                </a:solidFill>
                <a:latin typeface="Arial"/>
                <a:ea typeface="Arial"/>
                <a:cs typeface="Arial"/>
                <a:sym typeface="Arial"/>
              </a:defRPr>
            </a:lvl8pPr>
            <a:lvl9pPr marL="0" lvl="8" indent="0" algn="ctr">
              <a:spcBef>
                <a:spcPts val="0"/>
              </a:spcBef>
              <a:spcAft>
                <a:spcPts val="0"/>
              </a:spcAft>
              <a:buNone/>
              <a:defRPr sz="563">
                <a:solidFill>
                  <a:srgbClr val="3F3F3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3 Columns)">
  <p:cSld name="Title and Content (3 Columns)">
    <p:spTree>
      <p:nvGrpSpPr>
        <p:cNvPr id="1" name="Shape 171"/>
        <p:cNvGrpSpPr/>
        <p:nvPr/>
      </p:nvGrpSpPr>
      <p:grpSpPr>
        <a:xfrm>
          <a:off x="0" y="0"/>
          <a:ext cx="0" cy="0"/>
          <a:chOff x="0" y="0"/>
          <a:chExt cx="0" cy="0"/>
        </a:xfrm>
      </p:grpSpPr>
      <p:sp>
        <p:nvSpPr>
          <p:cNvPr id="172" name="Google Shape;172;p39"/>
          <p:cNvSpPr txBox="1">
            <a:spLocks noGrp="1"/>
          </p:cNvSpPr>
          <p:nvPr>
            <p:ph type="title"/>
          </p:nvPr>
        </p:nvSpPr>
        <p:spPr>
          <a:xfrm>
            <a:off x="406400" y="274646"/>
            <a:ext cx="11176000" cy="80645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39"/>
          <p:cNvSpPr txBox="1">
            <a:spLocks noGrp="1"/>
          </p:cNvSpPr>
          <p:nvPr>
            <p:ph type="body" idx="1"/>
          </p:nvPr>
        </p:nvSpPr>
        <p:spPr>
          <a:xfrm>
            <a:off x="406400" y="1225550"/>
            <a:ext cx="11176000" cy="4718049"/>
          </a:xfrm>
          <a:prstGeom prst="rect">
            <a:avLst/>
          </a:prstGeom>
          <a:noFill/>
          <a:ln>
            <a:noFill/>
          </a:ln>
        </p:spPr>
        <p:txBody>
          <a:bodyPr spcFirstLastPara="1" wrap="square" lIns="91425" tIns="45700" rIns="91425" bIns="45700" anchor="t" anchorCtr="0">
            <a:noAutofit/>
          </a:bodyPr>
          <a:lstStyle>
            <a:lvl1pPr marL="457200" lvl="0" indent="-228600" algn="l">
              <a:spcBef>
                <a:spcPts val="169"/>
              </a:spcBef>
              <a:spcAft>
                <a:spcPts val="0"/>
              </a:spcAft>
              <a:buClr>
                <a:srgbClr val="3F3F3F"/>
              </a:buClr>
              <a:buSzPts val="1600"/>
              <a:buNone/>
              <a:defRPr sz="1600">
                <a:solidFill>
                  <a:srgbClr val="3F3F3F"/>
                </a:solidFill>
              </a:defRPr>
            </a:lvl1pPr>
            <a:lvl2pPr marL="914400" lvl="1" indent="-330200" algn="l">
              <a:spcBef>
                <a:spcPts val="169"/>
              </a:spcBef>
              <a:spcAft>
                <a:spcPts val="0"/>
              </a:spcAft>
              <a:buClr>
                <a:srgbClr val="3F3F3F"/>
              </a:buClr>
              <a:buSzPts val="1600"/>
              <a:buChar char="–"/>
              <a:defRPr sz="1600">
                <a:solidFill>
                  <a:srgbClr val="3F3F3F"/>
                </a:solidFill>
              </a:defRPr>
            </a:lvl2pPr>
            <a:lvl3pPr marL="1371600" lvl="2" indent="-317500" algn="l">
              <a:spcBef>
                <a:spcPts val="169"/>
              </a:spcBef>
              <a:spcAft>
                <a:spcPts val="0"/>
              </a:spcAft>
              <a:buClr>
                <a:srgbClr val="3F3F3F"/>
              </a:buClr>
              <a:buSzPts val="1400"/>
              <a:buChar char="•"/>
              <a:defRPr sz="1400">
                <a:solidFill>
                  <a:srgbClr val="3F3F3F"/>
                </a:solidFill>
              </a:defRPr>
            </a:lvl3pPr>
            <a:lvl4pPr marL="1828800" lvl="3" indent="-317500" algn="l">
              <a:spcBef>
                <a:spcPts val="169"/>
              </a:spcBef>
              <a:spcAft>
                <a:spcPts val="0"/>
              </a:spcAft>
              <a:buClr>
                <a:srgbClr val="3F3F3F"/>
              </a:buClr>
              <a:buSzPts val="1400"/>
              <a:buChar char="–"/>
              <a:defRPr sz="1400">
                <a:solidFill>
                  <a:srgbClr val="3F3F3F"/>
                </a:solidFill>
              </a:defRPr>
            </a:lvl4pPr>
            <a:lvl5pPr marL="2286000" lvl="4" indent="-317500" algn="l">
              <a:spcBef>
                <a:spcPts val="169"/>
              </a:spcBef>
              <a:spcAft>
                <a:spcPts val="0"/>
              </a:spcAft>
              <a:buClr>
                <a:srgbClr val="3F3F3F"/>
              </a:buClr>
              <a:buSzPts val="1400"/>
              <a:buChar char="»"/>
              <a:defRPr sz="1400">
                <a:solidFill>
                  <a:srgbClr val="3F3F3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4" name="Google Shape;174;p39"/>
          <p:cNvSpPr txBox="1">
            <a:spLocks noGrp="1"/>
          </p:cNvSpPr>
          <p:nvPr>
            <p:ph type="sldNum" idx="12"/>
          </p:nvPr>
        </p:nvSpPr>
        <p:spPr>
          <a:xfrm>
            <a:off x="5446186" y="6425806"/>
            <a:ext cx="977900" cy="241214"/>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563">
                <a:solidFill>
                  <a:srgbClr val="3F3F3F"/>
                </a:solidFill>
                <a:latin typeface="Arial"/>
                <a:ea typeface="Arial"/>
                <a:cs typeface="Arial"/>
                <a:sym typeface="Arial"/>
              </a:defRPr>
            </a:lvl1pPr>
            <a:lvl2pPr marL="0" lvl="1" indent="0" algn="ctr">
              <a:spcBef>
                <a:spcPts val="0"/>
              </a:spcBef>
              <a:spcAft>
                <a:spcPts val="0"/>
              </a:spcAft>
              <a:buNone/>
              <a:defRPr sz="563">
                <a:solidFill>
                  <a:srgbClr val="3F3F3F"/>
                </a:solidFill>
                <a:latin typeface="Arial"/>
                <a:ea typeface="Arial"/>
                <a:cs typeface="Arial"/>
                <a:sym typeface="Arial"/>
              </a:defRPr>
            </a:lvl2pPr>
            <a:lvl3pPr marL="0" lvl="2" indent="0" algn="ctr">
              <a:spcBef>
                <a:spcPts val="0"/>
              </a:spcBef>
              <a:spcAft>
                <a:spcPts val="0"/>
              </a:spcAft>
              <a:buNone/>
              <a:defRPr sz="563">
                <a:solidFill>
                  <a:srgbClr val="3F3F3F"/>
                </a:solidFill>
                <a:latin typeface="Arial"/>
                <a:ea typeface="Arial"/>
                <a:cs typeface="Arial"/>
                <a:sym typeface="Arial"/>
              </a:defRPr>
            </a:lvl3pPr>
            <a:lvl4pPr marL="0" lvl="3" indent="0" algn="ctr">
              <a:spcBef>
                <a:spcPts val="0"/>
              </a:spcBef>
              <a:spcAft>
                <a:spcPts val="0"/>
              </a:spcAft>
              <a:buNone/>
              <a:defRPr sz="563">
                <a:solidFill>
                  <a:srgbClr val="3F3F3F"/>
                </a:solidFill>
                <a:latin typeface="Arial"/>
                <a:ea typeface="Arial"/>
                <a:cs typeface="Arial"/>
                <a:sym typeface="Arial"/>
              </a:defRPr>
            </a:lvl4pPr>
            <a:lvl5pPr marL="0" lvl="4" indent="0" algn="ctr">
              <a:spcBef>
                <a:spcPts val="0"/>
              </a:spcBef>
              <a:spcAft>
                <a:spcPts val="0"/>
              </a:spcAft>
              <a:buNone/>
              <a:defRPr sz="563">
                <a:solidFill>
                  <a:srgbClr val="3F3F3F"/>
                </a:solidFill>
                <a:latin typeface="Arial"/>
                <a:ea typeface="Arial"/>
                <a:cs typeface="Arial"/>
                <a:sym typeface="Arial"/>
              </a:defRPr>
            </a:lvl5pPr>
            <a:lvl6pPr marL="0" lvl="5" indent="0" algn="ctr">
              <a:spcBef>
                <a:spcPts val="0"/>
              </a:spcBef>
              <a:spcAft>
                <a:spcPts val="0"/>
              </a:spcAft>
              <a:buNone/>
              <a:defRPr sz="563">
                <a:solidFill>
                  <a:srgbClr val="3F3F3F"/>
                </a:solidFill>
                <a:latin typeface="Arial"/>
                <a:ea typeface="Arial"/>
                <a:cs typeface="Arial"/>
                <a:sym typeface="Arial"/>
              </a:defRPr>
            </a:lvl6pPr>
            <a:lvl7pPr marL="0" lvl="6" indent="0" algn="ctr">
              <a:spcBef>
                <a:spcPts val="0"/>
              </a:spcBef>
              <a:spcAft>
                <a:spcPts val="0"/>
              </a:spcAft>
              <a:buNone/>
              <a:defRPr sz="563">
                <a:solidFill>
                  <a:srgbClr val="3F3F3F"/>
                </a:solidFill>
                <a:latin typeface="Arial"/>
                <a:ea typeface="Arial"/>
                <a:cs typeface="Arial"/>
                <a:sym typeface="Arial"/>
              </a:defRPr>
            </a:lvl7pPr>
            <a:lvl8pPr marL="0" lvl="7" indent="0" algn="ctr">
              <a:spcBef>
                <a:spcPts val="0"/>
              </a:spcBef>
              <a:spcAft>
                <a:spcPts val="0"/>
              </a:spcAft>
              <a:buNone/>
              <a:defRPr sz="563">
                <a:solidFill>
                  <a:srgbClr val="3F3F3F"/>
                </a:solidFill>
                <a:latin typeface="Arial"/>
                <a:ea typeface="Arial"/>
                <a:cs typeface="Arial"/>
                <a:sym typeface="Arial"/>
              </a:defRPr>
            </a:lvl8pPr>
            <a:lvl9pPr marL="0" lvl="8" indent="0" algn="ctr">
              <a:spcBef>
                <a:spcPts val="0"/>
              </a:spcBef>
              <a:spcAft>
                <a:spcPts val="0"/>
              </a:spcAft>
              <a:buNone/>
              <a:defRPr sz="563">
                <a:solidFill>
                  <a:srgbClr val="3F3F3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75"/>
        <p:cNvGrpSpPr/>
        <p:nvPr/>
      </p:nvGrpSpPr>
      <p:grpSpPr>
        <a:xfrm>
          <a:off x="0" y="0"/>
          <a:ext cx="0" cy="0"/>
          <a:chOff x="0" y="0"/>
          <a:chExt cx="0" cy="0"/>
        </a:xfrm>
      </p:grpSpPr>
      <p:sp>
        <p:nvSpPr>
          <p:cNvPr id="176" name="Google Shape;176;p40"/>
          <p:cNvSpPr txBox="1">
            <a:spLocks noGrp="1"/>
          </p:cNvSpPr>
          <p:nvPr>
            <p:ph type="title"/>
          </p:nvPr>
        </p:nvSpPr>
        <p:spPr>
          <a:xfrm>
            <a:off x="406400" y="2286001"/>
            <a:ext cx="11176000" cy="128587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25">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40"/>
          <p:cNvSpPr txBox="1">
            <a:spLocks noGrp="1"/>
          </p:cNvSpPr>
          <p:nvPr>
            <p:ph type="body" idx="1"/>
          </p:nvPr>
        </p:nvSpPr>
        <p:spPr>
          <a:xfrm>
            <a:off x="406400" y="3687764"/>
            <a:ext cx="11176000" cy="854075"/>
          </a:xfrm>
          <a:prstGeom prst="rect">
            <a:avLst/>
          </a:prstGeom>
          <a:noFill/>
          <a:ln>
            <a:noFill/>
          </a:ln>
        </p:spPr>
        <p:txBody>
          <a:bodyPr spcFirstLastPara="1" wrap="square" lIns="91425" tIns="45700" rIns="91425" bIns="45700" anchor="t" anchorCtr="0">
            <a:noAutofit/>
          </a:bodyPr>
          <a:lstStyle>
            <a:lvl1pPr marL="457200" lvl="0" indent="-228600" algn="l">
              <a:spcBef>
                <a:spcPts val="169"/>
              </a:spcBef>
              <a:spcAft>
                <a:spcPts val="0"/>
              </a:spcAft>
              <a:buSzPts val="1400"/>
              <a:buNone/>
              <a:defRPr>
                <a:solidFill>
                  <a:srgbClr val="3F3F3F"/>
                </a:solidFill>
              </a:defRPr>
            </a:lvl1pPr>
            <a:lvl2pPr marL="914400" lvl="1" indent="-342900" algn="l">
              <a:spcBef>
                <a:spcPts val="169"/>
              </a:spcBef>
              <a:spcAft>
                <a:spcPts val="0"/>
              </a:spcAft>
              <a:buClr>
                <a:srgbClr val="3F3F3F"/>
              </a:buClr>
              <a:buSzPts val="1800"/>
              <a:buChar char="–"/>
              <a:defRPr/>
            </a:lvl2pPr>
            <a:lvl3pPr marL="1371600" lvl="2" indent="-342900" algn="l">
              <a:spcBef>
                <a:spcPts val="169"/>
              </a:spcBef>
              <a:spcAft>
                <a:spcPts val="0"/>
              </a:spcAft>
              <a:buClr>
                <a:srgbClr val="3F3F3F"/>
              </a:buClr>
              <a:buSzPts val="1800"/>
              <a:buChar char="•"/>
              <a:defRPr/>
            </a:lvl3pPr>
            <a:lvl4pPr marL="1828800" lvl="3" indent="-342900" algn="l">
              <a:spcBef>
                <a:spcPts val="169"/>
              </a:spcBef>
              <a:spcAft>
                <a:spcPts val="0"/>
              </a:spcAft>
              <a:buClr>
                <a:srgbClr val="3F3F3F"/>
              </a:buClr>
              <a:buSzPts val="1800"/>
              <a:buChar char="–"/>
              <a:defRPr/>
            </a:lvl4pPr>
            <a:lvl5pPr marL="2286000" lvl="4" indent="-342900" algn="l">
              <a:spcBef>
                <a:spcPts val="169"/>
              </a:spcBef>
              <a:spcAft>
                <a:spcPts val="0"/>
              </a:spcAft>
              <a:buClr>
                <a:srgbClr val="3F3F3F"/>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8" name="Google Shape;178;p40"/>
          <p:cNvSpPr txBox="1">
            <a:spLocks noGrp="1"/>
          </p:cNvSpPr>
          <p:nvPr>
            <p:ph type="sldNum" idx="12"/>
          </p:nvPr>
        </p:nvSpPr>
        <p:spPr>
          <a:xfrm>
            <a:off x="5446186" y="6425806"/>
            <a:ext cx="977900" cy="241214"/>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solidFill>
                  <a:srgbClr val="3F3F3F"/>
                </a:solidFill>
              </a:defRPr>
            </a:lvl1pPr>
            <a:lvl2pPr marL="0" lvl="1" indent="0" algn="ctr">
              <a:spcBef>
                <a:spcPts val="0"/>
              </a:spcBef>
              <a:spcAft>
                <a:spcPts val="0"/>
              </a:spcAft>
              <a:buNone/>
              <a:defRPr>
                <a:solidFill>
                  <a:srgbClr val="3F3F3F"/>
                </a:solidFill>
              </a:defRPr>
            </a:lvl2pPr>
            <a:lvl3pPr marL="0" lvl="2" indent="0" algn="ctr">
              <a:spcBef>
                <a:spcPts val="0"/>
              </a:spcBef>
              <a:spcAft>
                <a:spcPts val="0"/>
              </a:spcAft>
              <a:buNone/>
              <a:defRPr>
                <a:solidFill>
                  <a:srgbClr val="3F3F3F"/>
                </a:solidFill>
              </a:defRPr>
            </a:lvl3pPr>
            <a:lvl4pPr marL="0" lvl="3" indent="0" algn="ctr">
              <a:spcBef>
                <a:spcPts val="0"/>
              </a:spcBef>
              <a:spcAft>
                <a:spcPts val="0"/>
              </a:spcAft>
              <a:buNone/>
              <a:defRPr>
                <a:solidFill>
                  <a:srgbClr val="3F3F3F"/>
                </a:solidFill>
              </a:defRPr>
            </a:lvl4pPr>
            <a:lvl5pPr marL="0" lvl="4" indent="0" algn="ctr">
              <a:spcBef>
                <a:spcPts val="0"/>
              </a:spcBef>
              <a:spcAft>
                <a:spcPts val="0"/>
              </a:spcAft>
              <a:buNone/>
              <a:defRPr>
                <a:solidFill>
                  <a:srgbClr val="3F3F3F"/>
                </a:solidFill>
              </a:defRPr>
            </a:lvl5pPr>
            <a:lvl6pPr marL="0" lvl="5" indent="0" algn="ctr">
              <a:spcBef>
                <a:spcPts val="0"/>
              </a:spcBef>
              <a:spcAft>
                <a:spcPts val="0"/>
              </a:spcAft>
              <a:buNone/>
              <a:defRPr>
                <a:solidFill>
                  <a:srgbClr val="3F3F3F"/>
                </a:solidFill>
              </a:defRPr>
            </a:lvl6pPr>
            <a:lvl7pPr marL="0" lvl="6" indent="0" algn="ctr">
              <a:spcBef>
                <a:spcPts val="0"/>
              </a:spcBef>
              <a:spcAft>
                <a:spcPts val="0"/>
              </a:spcAft>
              <a:buNone/>
              <a:defRPr>
                <a:solidFill>
                  <a:srgbClr val="3F3F3F"/>
                </a:solidFill>
              </a:defRPr>
            </a:lvl7pPr>
            <a:lvl8pPr marL="0" lvl="7" indent="0" algn="ctr">
              <a:spcBef>
                <a:spcPts val="0"/>
              </a:spcBef>
              <a:spcAft>
                <a:spcPts val="0"/>
              </a:spcAft>
              <a:buNone/>
              <a:defRPr>
                <a:solidFill>
                  <a:srgbClr val="3F3F3F"/>
                </a:solidFill>
              </a:defRPr>
            </a:lvl8pPr>
            <a:lvl9pPr marL="0" lvl="8" indent="0" algn="ctr">
              <a:spcBef>
                <a:spcPts val="0"/>
              </a:spcBef>
              <a:spcAft>
                <a:spcPts val="0"/>
              </a:spcAft>
              <a:buNone/>
              <a:defRPr>
                <a:solidFill>
                  <a:srgbClr val="3F3F3F"/>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Blank (White)">
  <p:cSld name="Blank (White)">
    <p:bg>
      <p:bgPr>
        <a:solidFill>
          <a:schemeClr val="dk2"/>
        </a:solidFill>
        <a:effectLst/>
      </p:bgPr>
    </p:bg>
    <p:spTree>
      <p:nvGrpSpPr>
        <p:cNvPr id="1" name="Shape 179"/>
        <p:cNvGrpSpPr/>
        <p:nvPr/>
      </p:nvGrpSpPr>
      <p:grpSpPr>
        <a:xfrm>
          <a:off x="0" y="0"/>
          <a:ext cx="0" cy="0"/>
          <a:chOff x="0" y="0"/>
          <a:chExt cx="0" cy="0"/>
        </a:xfrm>
      </p:grpSpPr>
      <p:sp>
        <p:nvSpPr>
          <p:cNvPr id="180" name="Google Shape;180;p41"/>
          <p:cNvSpPr txBox="1">
            <a:spLocks noGrp="1"/>
          </p:cNvSpPr>
          <p:nvPr>
            <p:ph type="sldNum" idx="12"/>
          </p:nvPr>
        </p:nvSpPr>
        <p:spPr>
          <a:xfrm>
            <a:off x="5446186" y="6425806"/>
            <a:ext cx="977900" cy="241214"/>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solidFill>
                  <a:srgbClr val="3F3F3F"/>
                </a:solidFill>
              </a:defRPr>
            </a:lvl1pPr>
            <a:lvl2pPr marL="0" lvl="1" indent="0" algn="ctr">
              <a:spcBef>
                <a:spcPts val="0"/>
              </a:spcBef>
              <a:spcAft>
                <a:spcPts val="0"/>
              </a:spcAft>
              <a:buNone/>
              <a:defRPr>
                <a:solidFill>
                  <a:srgbClr val="3F3F3F"/>
                </a:solidFill>
              </a:defRPr>
            </a:lvl2pPr>
            <a:lvl3pPr marL="0" lvl="2" indent="0" algn="ctr">
              <a:spcBef>
                <a:spcPts val="0"/>
              </a:spcBef>
              <a:spcAft>
                <a:spcPts val="0"/>
              </a:spcAft>
              <a:buNone/>
              <a:defRPr>
                <a:solidFill>
                  <a:srgbClr val="3F3F3F"/>
                </a:solidFill>
              </a:defRPr>
            </a:lvl3pPr>
            <a:lvl4pPr marL="0" lvl="3" indent="0" algn="ctr">
              <a:spcBef>
                <a:spcPts val="0"/>
              </a:spcBef>
              <a:spcAft>
                <a:spcPts val="0"/>
              </a:spcAft>
              <a:buNone/>
              <a:defRPr>
                <a:solidFill>
                  <a:srgbClr val="3F3F3F"/>
                </a:solidFill>
              </a:defRPr>
            </a:lvl4pPr>
            <a:lvl5pPr marL="0" lvl="4" indent="0" algn="ctr">
              <a:spcBef>
                <a:spcPts val="0"/>
              </a:spcBef>
              <a:spcAft>
                <a:spcPts val="0"/>
              </a:spcAft>
              <a:buNone/>
              <a:defRPr>
                <a:solidFill>
                  <a:srgbClr val="3F3F3F"/>
                </a:solidFill>
              </a:defRPr>
            </a:lvl5pPr>
            <a:lvl6pPr marL="0" lvl="5" indent="0" algn="ctr">
              <a:spcBef>
                <a:spcPts val="0"/>
              </a:spcBef>
              <a:spcAft>
                <a:spcPts val="0"/>
              </a:spcAft>
              <a:buNone/>
              <a:defRPr>
                <a:solidFill>
                  <a:srgbClr val="3F3F3F"/>
                </a:solidFill>
              </a:defRPr>
            </a:lvl6pPr>
            <a:lvl7pPr marL="0" lvl="6" indent="0" algn="ctr">
              <a:spcBef>
                <a:spcPts val="0"/>
              </a:spcBef>
              <a:spcAft>
                <a:spcPts val="0"/>
              </a:spcAft>
              <a:buNone/>
              <a:defRPr>
                <a:solidFill>
                  <a:srgbClr val="3F3F3F"/>
                </a:solidFill>
              </a:defRPr>
            </a:lvl7pPr>
            <a:lvl8pPr marL="0" lvl="7" indent="0" algn="ctr">
              <a:spcBef>
                <a:spcPts val="0"/>
              </a:spcBef>
              <a:spcAft>
                <a:spcPts val="0"/>
              </a:spcAft>
              <a:buNone/>
              <a:defRPr>
                <a:solidFill>
                  <a:srgbClr val="3F3F3F"/>
                </a:solidFill>
              </a:defRPr>
            </a:lvl8pPr>
            <a:lvl9pPr marL="0" lvl="8" indent="0" algn="ctr">
              <a:spcBef>
                <a:spcPts val="0"/>
              </a:spcBef>
              <a:spcAft>
                <a:spcPts val="0"/>
              </a:spcAft>
              <a:buNone/>
              <a:defRPr>
                <a:solidFill>
                  <a:srgbClr val="3F3F3F"/>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Blank (Dark Gray)">
  <p:cSld name="Blank (Dark Gray)">
    <p:bg>
      <p:bgPr>
        <a:solidFill>
          <a:schemeClr val="lt1"/>
        </a:solidFill>
        <a:effectLst/>
      </p:bgPr>
    </p:bg>
    <p:spTree>
      <p:nvGrpSpPr>
        <p:cNvPr id="1" name="Shape 181"/>
        <p:cNvGrpSpPr/>
        <p:nvPr/>
      </p:nvGrpSpPr>
      <p:grpSpPr>
        <a:xfrm>
          <a:off x="0" y="0"/>
          <a:ext cx="0" cy="0"/>
          <a:chOff x="0" y="0"/>
          <a:chExt cx="0" cy="0"/>
        </a:xfrm>
      </p:grpSpPr>
      <p:sp>
        <p:nvSpPr>
          <p:cNvPr id="182" name="Google Shape;182;p42"/>
          <p:cNvSpPr txBox="1">
            <a:spLocks noGrp="1"/>
          </p:cNvSpPr>
          <p:nvPr>
            <p:ph type="sldNum" idx="12"/>
          </p:nvPr>
        </p:nvSpPr>
        <p:spPr>
          <a:xfrm>
            <a:off x="5446186" y="6425806"/>
            <a:ext cx="977900" cy="241214"/>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563">
                <a:solidFill>
                  <a:srgbClr val="D8D8D8"/>
                </a:solidFill>
                <a:latin typeface="Arial"/>
                <a:ea typeface="Arial"/>
                <a:cs typeface="Arial"/>
                <a:sym typeface="Arial"/>
              </a:defRPr>
            </a:lvl1pPr>
            <a:lvl2pPr marL="0" lvl="1" indent="0" algn="ctr">
              <a:spcBef>
                <a:spcPts val="0"/>
              </a:spcBef>
              <a:spcAft>
                <a:spcPts val="0"/>
              </a:spcAft>
              <a:buNone/>
              <a:defRPr sz="563">
                <a:solidFill>
                  <a:srgbClr val="D8D8D8"/>
                </a:solidFill>
                <a:latin typeface="Arial"/>
                <a:ea typeface="Arial"/>
                <a:cs typeface="Arial"/>
                <a:sym typeface="Arial"/>
              </a:defRPr>
            </a:lvl2pPr>
            <a:lvl3pPr marL="0" lvl="2" indent="0" algn="ctr">
              <a:spcBef>
                <a:spcPts val="0"/>
              </a:spcBef>
              <a:spcAft>
                <a:spcPts val="0"/>
              </a:spcAft>
              <a:buNone/>
              <a:defRPr sz="563">
                <a:solidFill>
                  <a:srgbClr val="D8D8D8"/>
                </a:solidFill>
                <a:latin typeface="Arial"/>
                <a:ea typeface="Arial"/>
                <a:cs typeface="Arial"/>
                <a:sym typeface="Arial"/>
              </a:defRPr>
            </a:lvl3pPr>
            <a:lvl4pPr marL="0" lvl="3" indent="0" algn="ctr">
              <a:spcBef>
                <a:spcPts val="0"/>
              </a:spcBef>
              <a:spcAft>
                <a:spcPts val="0"/>
              </a:spcAft>
              <a:buNone/>
              <a:defRPr sz="563">
                <a:solidFill>
                  <a:srgbClr val="D8D8D8"/>
                </a:solidFill>
                <a:latin typeface="Arial"/>
                <a:ea typeface="Arial"/>
                <a:cs typeface="Arial"/>
                <a:sym typeface="Arial"/>
              </a:defRPr>
            </a:lvl4pPr>
            <a:lvl5pPr marL="0" lvl="4" indent="0" algn="ctr">
              <a:spcBef>
                <a:spcPts val="0"/>
              </a:spcBef>
              <a:spcAft>
                <a:spcPts val="0"/>
              </a:spcAft>
              <a:buNone/>
              <a:defRPr sz="563">
                <a:solidFill>
                  <a:srgbClr val="D8D8D8"/>
                </a:solidFill>
                <a:latin typeface="Arial"/>
                <a:ea typeface="Arial"/>
                <a:cs typeface="Arial"/>
                <a:sym typeface="Arial"/>
              </a:defRPr>
            </a:lvl5pPr>
            <a:lvl6pPr marL="0" lvl="5" indent="0" algn="ctr">
              <a:spcBef>
                <a:spcPts val="0"/>
              </a:spcBef>
              <a:spcAft>
                <a:spcPts val="0"/>
              </a:spcAft>
              <a:buNone/>
              <a:defRPr sz="563">
                <a:solidFill>
                  <a:srgbClr val="D8D8D8"/>
                </a:solidFill>
                <a:latin typeface="Arial"/>
                <a:ea typeface="Arial"/>
                <a:cs typeface="Arial"/>
                <a:sym typeface="Arial"/>
              </a:defRPr>
            </a:lvl6pPr>
            <a:lvl7pPr marL="0" lvl="6" indent="0" algn="ctr">
              <a:spcBef>
                <a:spcPts val="0"/>
              </a:spcBef>
              <a:spcAft>
                <a:spcPts val="0"/>
              </a:spcAft>
              <a:buNone/>
              <a:defRPr sz="563">
                <a:solidFill>
                  <a:srgbClr val="D8D8D8"/>
                </a:solidFill>
                <a:latin typeface="Arial"/>
                <a:ea typeface="Arial"/>
                <a:cs typeface="Arial"/>
                <a:sym typeface="Arial"/>
              </a:defRPr>
            </a:lvl7pPr>
            <a:lvl8pPr marL="0" lvl="7" indent="0" algn="ctr">
              <a:spcBef>
                <a:spcPts val="0"/>
              </a:spcBef>
              <a:spcAft>
                <a:spcPts val="0"/>
              </a:spcAft>
              <a:buNone/>
              <a:defRPr sz="563">
                <a:solidFill>
                  <a:srgbClr val="D8D8D8"/>
                </a:solidFill>
                <a:latin typeface="Arial"/>
                <a:ea typeface="Arial"/>
                <a:cs typeface="Arial"/>
                <a:sym typeface="Arial"/>
              </a:defRPr>
            </a:lvl8pPr>
            <a:lvl9pPr marL="0" lvl="8" indent="0" algn="ctr">
              <a:spcBef>
                <a:spcPts val="0"/>
              </a:spcBef>
              <a:spcAft>
                <a:spcPts val="0"/>
              </a:spcAft>
              <a:buNone/>
              <a:defRPr sz="563">
                <a:solidFill>
                  <a:srgbClr val="D8D8D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with Image">
  <p:cSld name="Title Slide with Image">
    <p:bg>
      <p:bgPr>
        <a:solidFill>
          <a:schemeClr val="lt2"/>
        </a:solidFill>
        <a:effectLst/>
      </p:bgPr>
    </p:bg>
    <p:spTree>
      <p:nvGrpSpPr>
        <p:cNvPr id="1" name="Shape 39"/>
        <p:cNvGrpSpPr/>
        <p:nvPr/>
      </p:nvGrpSpPr>
      <p:grpSpPr>
        <a:xfrm>
          <a:off x="0" y="0"/>
          <a:ext cx="0" cy="0"/>
          <a:chOff x="0" y="0"/>
          <a:chExt cx="0" cy="0"/>
        </a:xfrm>
      </p:grpSpPr>
      <p:sp>
        <p:nvSpPr>
          <p:cNvPr id="40" name="Google Shape;40;p29"/>
          <p:cNvSpPr txBox="1">
            <a:spLocks noGrp="1"/>
          </p:cNvSpPr>
          <p:nvPr>
            <p:ph type="sldNum" idx="12"/>
          </p:nvPr>
        </p:nvSpPr>
        <p:spPr>
          <a:xfrm>
            <a:off x="5446186" y="6356359"/>
            <a:ext cx="9779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solidFill>
                  <a:srgbClr val="FFFFFF"/>
                </a:solidFill>
              </a:defRPr>
            </a:lvl1pPr>
            <a:lvl2pPr marL="0" lvl="1" indent="0" algn="ctr">
              <a:spcBef>
                <a:spcPts val="0"/>
              </a:spcBef>
              <a:spcAft>
                <a:spcPts val="0"/>
              </a:spcAft>
              <a:buNone/>
              <a:defRPr>
                <a:solidFill>
                  <a:srgbClr val="FFFFFF"/>
                </a:solidFill>
              </a:defRPr>
            </a:lvl2pPr>
            <a:lvl3pPr marL="0" lvl="2" indent="0" algn="ctr">
              <a:spcBef>
                <a:spcPts val="0"/>
              </a:spcBef>
              <a:spcAft>
                <a:spcPts val="0"/>
              </a:spcAft>
              <a:buNone/>
              <a:defRPr>
                <a:solidFill>
                  <a:srgbClr val="FFFFFF"/>
                </a:solidFill>
              </a:defRPr>
            </a:lvl3pPr>
            <a:lvl4pPr marL="0" lvl="3" indent="0" algn="ctr">
              <a:spcBef>
                <a:spcPts val="0"/>
              </a:spcBef>
              <a:spcAft>
                <a:spcPts val="0"/>
              </a:spcAft>
              <a:buNone/>
              <a:defRPr>
                <a:solidFill>
                  <a:srgbClr val="FFFFFF"/>
                </a:solidFill>
              </a:defRPr>
            </a:lvl4pPr>
            <a:lvl5pPr marL="0" lvl="4" indent="0" algn="ctr">
              <a:spcBef>
                <a:spcPts val="0"/>
              </a:spcBef>
              <a:spcAft>
                <a:spcPts val="0"/>
              </a:spcAft>
              <a:buNone/>
              <a:defRPr>
                <a:solidFill>
                  <a:srgbClr val="FFFFFF"/>
                </a:solidFill>
              </a:defRPr>
            </a:lvl5pPr>
            <a:lvl6pPr marL="0" lvl="5" indent="0" algn="ctr">
              <a:spcBef>
                <a:spcPts val="0"/>
              </a:spcBef>
              <a:spcAft>
                <a:spcPts val="0"/>
              </a:spcAft>
              <a:buNone/>
              <a:defRPr>
                <a:solidFill>
                  <a:srgbClr val="FFFFFF"/>
                </a:solidFill>
              </a:defRPr>
            </a:lvl6pPr>
            <a:lvl7pPr marL="0" lvl="6" indent="0" algn="ctr">
              <a:spcBef>
                <a:spcPts val="0"/>
              </a:spcBef>
              <a:spcAft>
                <a:spcPts val="0"/>
              </a:spcAft>
              <a:buNone/>
              <a:defRPr>
                <a:solidFill>
                  <a:srgbClr val="FFFFFF"/>
                </a:solidFill>
              </a:defRPr>
            </a:lvl7pPr>
            <a:lvl8pPr marL="0" lvl="7" indent="0" algn="ctr">
              <a:spcBef>
                <a:spcPts val="0"/>
              </a:spcBef>
              <a:spcAft>
                <a:spcPts val="0"/>
              </a:spcAft>
              <a:buNone/>
              <a:defRPr>
                <a:solidFill>
                  <a:srgbClr val="FFFFFF"/>
                </a:solidFill>
              </a:defRPr>
            </a:lvl8pPr>
            <a:lvl9pPr marL="0" lvl="8" indent="0" algn="ctr">
              <a:spcBef>
                <a:spcPts val="0"/>
              </a:spcBef>
              <a:spcAft>
                <a:spcPts val="0"/>
              </a:spcAft>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41" name="Google Shape;41;p29"/>
          <p:cNvSpPr/>
          <p:nvPr/>
        </p:nvSpPr>
        <p:spPr>
          <a:xfrm>
            <a:off x="270273" y="165788"/>
            <a:ext cx="11661315" cy="5207409"/>
          </a:xfrm>
          <a:prstGeom prst="roundRect">
            <a:avLst>
              <a:gd name="adj" fmla="val 2553"/>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sp>
        <p:nvSpPr>
          <p:cNvPr id="42" name="Google Shape;42;p29"/>
          <p:cNvSpPr/>
          <p:nvPr/>
        </p:nvSpPr>
        <p:spPr>
          <a:xfrm>
            <a:off x="270273" y="161934"/>
            <a:ext cx="11661315" cy="5207409"/>
          </a:xfrm>
          <a:prstGeom prst="roundRect">
            <a:avLst>
              <a:gd name="adj" fmla="val 2553"/>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sp>
        <p:nvSpPr>
          <p:cNvPr id="43" name="Google Shape;43;p29"/>
          <p:cNvSpPr txBox="1">
            <a:spLocks noGrp="1"/>
          </p:cNvSpPr>
          <p:nvPr>
            <p:ph type="title"/>
          </p:nvPr>
        </p:nvSpPr>
        <p:spPr>
          <a:xfrm>
            <a:off x="609601" y="419100"/>
            <a:ext cx="10972801" cy="8763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9"/>
          <p:cNvSpPr>
            <a:spLocks noGrp="1"/>
          </p:cNvSpPr>
          <p:nvPr>
            <p:ph type="pic" idx="2"/>
          </p:nvPr>
        </p:nvSpPr>
        <p:spPr>
          <a:xfrm>
            <a:off x="6248400" y="1447564"/>
            <a:ext cx="5334000" cy="3734036"/>
          </a:xfrm>
          <a:prstGeom prst="roundRect">
            <a:avLst>
              <a:gd name="adj" fmla="val 6491"/>
            </a:avLst>
          </a:prstGeom>
          <a:solidFill>
            <a:schemeClr val="lt1"/>
          </a:solidFill>
          <a:ln w="12700" cap="flat" cmpd="sng">
            <a:solidFill>
              <a:schemeClr val="dk2"/>
            </a:solidFill>
            <a:prstDash val="solid"/>
            <a:miter lim="800000"/>
            <a:headEnd type="none" w="sm" len="sm"/>
            <a:tailEnd type="none" w="sm" len="sm"/>
          </a:ln>
        </p:spPr>
        <p:txBody>
          <a:bodyPr spcFirstLastPara="1" wrap="square" lIns="91425" tIns="45700" rIns="91425" bIns="45700" anchor="t" anchorCtr="0">
            <a:normAutofit/>
          </a:bodyPr>
          <a:lstStyle>
            <a:lvl1pPr marR="0" lvl="0" algn="l" rtl="0">
              <a:lnSpc>
                <a:spcPct val="90000"/>
              </a:lnSpc>
              <a:spcBef>
                <a:spcPts val="563"/>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2pPr>
            <a:lvl3pPr marR="0" lvl="2" algn="l" rtl="0">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3pPr>
            <a:lvl4pPr marR="0" lvl="3" algn="l" rtl="0">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4pPr>
            <a:lvl5pPr marR="0" lvl="4" algn="l" rtl="0">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5pPr>
            <a:lvl6pPr marR="0" lvl="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R="0" lvl="6"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R="0" lvl="7"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R="0" lvl="8"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Blank (Black)">
  <p:cSld name="Blank (Black)">
    <p:bg>
      <p:bgPr>
        <a:solidFill>
          <a:schemeClr val="dk1"/>
        </a:solidFill>
        <a:effectLst/>
      </p:bgPr>
    </p:bg>
    <p:spTree>
      <p:nvGrpSpPr>
        <p:cNvPr id="1" name="Shape 183"/>
        <p:cNvGrpSpPr/>
        <p:nvPr/>
      </p:nvGrpSpPr>
      <p:grpSpPr>
        <a:xfrm>
          <a:off x="0" y="0"/>
          <a:ext cx="0" cy="0"/>
          <a:chOff x="0" y="0"/>
          <a:chExt cx="0" cy="0"/>
        </a:xfrm>
      </p:grpSpPr>
      <p:sp>
        <p:nvSpPr>
          <p:cNvPr id="184" name="Google Shape;184;p43"/>
          <p:cNvSpPr txBox="1">
            <a:spLocks noGrp="1"/>
          </p:cNvSpPr>
          <p:nvPr>
            <p:ph type="sldNum" idx="12"/>
          </p:nvPr>
        </p:nvSpPr>
        <p:spPr>
          <a:xfrm>
            <a:off x="5446186" y="6425806"/>
            <a:ext cx="977900" cy="241214"/>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solidFill>
                  <a:srgbClr val="3F3F3F"/>
                </a:solidFill>
              </a:defRPr>
            </a:lvl1pPr>
            <a:lvl2pPr marL="0" lvl="1" indent="0" algn="ctr">
              <a:spcBef>
                <a:spcPts val="0"/>
              </a:spcBef>
              <a:spcAft>
                <a:spcPts val="0"/>
              </a:spcAft>
              <a:buNone/>
              <a:defRPr>
                <a:solidFill>
                  <a:srgbClr val="3F3F3F"/>
                </a:solidFill>
              </a:defRPr>
            </a:lvl2pPr>
            <a:lvl3pPr marL="0" lvl="2" indent="0" algn="ctr">
              <a:spcBef>
                <a:spcPts val="0"/>
              </a:spcBef>
              <a:spcAft>
                <a:spcPts val="0"/>
              </a:spcAft>
              <a:buNone/>
              <a:defRPr>
                <a:solidFill>
                  <a:srgbClr val="3F3F3F"/>
                </a:solidFill>
              </a:defRPr>
            </a:lvl3pPr>
            <a:lvl4pPr marL="0" lvl="3" indent="0" algn="ctr">
              <a:spcBef>
                <a:spcPts val="0"/>
              </a:spcBef>
              <a:spcAft>
                <a:spcPts val="0"/>
              </a:spcAft>
              <a:buNone/>
              <a:defRPr>
                <a:solidFill>
                  <a:srgbClr val="3F3F3F"/>
                </a:solidFill>
              </a:defRPr>
            </a:lvl4pPr>
            <a:lvl5pPr marL="0" lvl="4" indent="0" algn="ctr">
              <a:spcBef>
                <a:spcPts val="0"/>
              </a:spcBef>
              <a:spcAft>
                <a:spcPts val="0"/>
              </a:spcAft>
              <a:buNone/>
              <a:defRPr>
                <a:solidFill>
                  <a:srgbClr val="3F3F3F"/>
                </a:solidFill>
              </a:defRPr>
            </a:lvl5pPr>
            <a:lvl6pPr marL="0" lvl="5" indent="0" algn="ctr">
              <a:spcBef>
                <a:spcPts val="0"/>
              </a:spcBef>
              <a:spcAft>
                <a:spcPts val="0"/>
              </a:spcAft>
              <a:buNone/>
              <a:defRPr>
                <a:solidFill>
                  <a:srgbClr val="3F3F3F"/>
                </a:solidFill>
              </a:defRPr>
            </a:lvl6pPr>
            <a:lvl7pPr marL="0" lvl="6" indent="0" algn="ctr">
              <a:spcBef>
                <a:spcPts val="0"/>
              </a:spcBef>
              <a:spcAft>
                <a:spcPts val="0"/>
              </a:spcAft>
              <a:buNone/>
              <a:defRPr>
                <a:solidFill>
                  <a:srgbClr val="3F3F3F"/>
                </a:solidFill>
              </a:defRPr>
            </a:lvl7pPr>
            <a:lvl8pPr marL="0" lvl="7" indent="0" algn="ctr">
              <a:spcBef>
                <a:spcPts val="0"/>
              </a:spcBef>
              <a:spcAft>
                <a:spcPts val="0"/>
              </a:spcAft>
              <a:buNone/>
              <a:defRPr>
                <a:solidFill>
                  <a:srgbClr val="3F3F3F"/>
                </a:solidFill>
              </a:defRPr>
            </a:lvl8pPr>
            <a:lvl9pPr marL="0" lvl="8" indent="0" algn="ctr">
              <a:spcBef>
                <a:spcPts val="0"/>
              </a:spcBef>
              <a:spcAft>
                <a:spcPts val="0"/>
              </a:spcAft>
              <a:buNone/>
              <a:defRPr>
                <a:solidFill>
                  <a:srgbClr val="3F3F3F"/>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1 Column)">
  <p:cSld name="Title and Content (1 Column)">
    <p:spTree>
      <p:nvGrpSpPr>
        <p:cNvPr id="1" name="Shape 196"/>
        <p:cNvGrpSpPr/>
        <p:nvPr/>
      </p:nvGrpSpPr>
      <p:grpSpPr>
        <a:xfrm>
          <a:off x="0" y="0"/>
          <a:ext cx="0" cy="0"/>
          <a:chOff x="0" y="0"/>
          <a:chExt cx="0" cy="0"/>
        </a:xfrm>
      </p:grpSpPr>
      <p:sp>
        <p:nvSpPr>
          <p:cNvPr id="197" name="Google Shape;197;p45"/>
          <p:cNvSpPr txBox="1">
            <a:spLocks noGrp="1"/>
          </p:cNvSpPr>
          <p:nvPr>
            <p:ph type="title"/>
          </p:nvPr>
        </p:nvSpPr>
        <p:spPr>
          <a:xfrm>
            <a:off x="406400" y="274646"/>
            <a:ext cx="11176000" cy="80645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2400">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45"/>
          <p:cNvSpPr txBox="1">
            <a:spLocks noGrp="1"/>
          </p:cNvSpPr>
          <p:nvPr>
            <p:ph type="body" idx="1"/>
          </p:nvPr>
        </p:nvSpPr>
        <p:spPr>
          <a:xfrm>
            <a:off x="406400" y="1225550"/>
            <a:ext cx="11176000" cy="4718049"/>
          </a:xfrm>
          <a:prstGeom prst="rect">
            <a:avLst/>
          </a:prstGeom>
          <a:noFill/>
          <a:ln>
            <a:noFill/>
          </a:ln>
        </p:spPr>
        <p:txBody>
          <a:bodyPr spcFirstLastPara="1" wrap="square" lIns="91425" tIns="45700" rIns="91425" bIns="45700" anchor="t" anchorCtr="0">
            <a:noAutofit/>
          </a:bodyPr>
          <a:lstStyle>
            <a:lvl1pPr marL="457200" lvl="0" indent="-228600" algn="l">
              <a:spcBef>
                <a:spcPts val="169"/>
              </a:spcBef>
              <a:spcAft>
                <a:spcPts val="0"/>
              </a:spcAft>
              <a:buClr>
                <a:srgbClr val="3F3F3F"/>
              </a:buClr>
              <a:buSzPts val="1800"/>
              <a:buNone/>
              <a:defRPr sz="1800">
                <a:solidFill>
                  <a:srgbClr val="3F3F3F"/>
                </a:solidFill>
              </a:defRPr>
            </a:lvl1pPr>
            <a:lvl2pPr marL="914400" lvl="1" indent="-342900" algn="l">
              <a:spcBef>
                <a:spcPts val="169"/>
              </a:spcBef>
              <a:spcAft>
                <a:spcPts val="0"/>
              </a:spcAft>
              <a:buClr>
                <a:srgbClr val="3F3F3F"/>
              </a:buClr>
              <a:buSzPts val="1800"/>
              <a:buChar char="–"/>
              <a:defRPr sz="1800">
                <a:solidFill>
                  <a:srgbClr val="3F3F3F"/>
                </a:solidFill>
              </a:defRPr>
            </a:lvl2pPr>
            <a:lvl3pPr marL="1371600" lvl="2" indent="-323850" algn="l">
              <a:spcBef>
                <a:spcPts val="169"/>
              </a:spcBef>
              <a:spcAft>
                <a:spcPts val="0"/>
              </a:spcAft>
              <a:buClr>
                <a:srgbClr val="3F3F3F"/>
              </a:buClr>
              <a:buSzPts val="1500"/>
              <a:buChar char="•"/>
              <a:defRPr sz="1500">
                <a:solidFill>
                  <a:srgbClr val="3F3F3F"/>
                </a:solidFill>
              </a:defRPr>
            </a:lvl3pPr>
            <a:lvl4pPr marL="1828800" lvl="3" indent="-323850" algn="l">
              <a:spcBef>
                <a:spcPts val="169"/>
              </a:spcBef>
              <a:spcAft>
                <a:spcPts val="0"/>
              </a:spcAft>
              <a:buClr>
                <a:srgbClr val="3F3F3F"/>
              </a:buClr>
              <a:buSzPts val="1500"/>
              <a:buChar char="–"/>
              <a:defRPr sz="1500">
                <a:solidFill>
                  <a:srgbClr val="3F3F3F"/>
                </a:solidFill>
              </a:defRPr>
            </a:lvl4pPr>
            <a:lvl5pPr marL="2286000" lvl="4" indent="-323850" algn="l">
              <a:spcBef>
                <a:spcPts val="169"/>
              </a:spcBef>
              <a:spcAft>
                <a:spcPts val="0"/>
              </a:spcAft>
              <a:buClr>
                <a:srgbClr val="3F3F3F"/>
              </a:buClr>
              <a:buSzPts val="1500"/>
              <a:buChar char="»"/>
              <a:defRPr sz="1500">
                <a:solidFill>
                  <a:srgbClr val="3F3F3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9" name="Google Shape;199;p45"/>
          <p:cNvSpPr txBox="1">
            <a:spLocks noGrp="1"/>
          </p:cNvSpPr>
          <p:nvPr>
            <p:ph type="sldNum" idx="12"/>
          </p:nvPr>
        </p:nvSpPr>
        <p:spPr>
          <a:xfrm>
            <a:off x="5446186" y="6425806"/>
            <a:ext cx="977900" cy="241214"/>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563">
                <a:solidFill>
                  <a:srgbClr val="3F3F3F"/>
                </a:solidFill>
                <a:latin typeface="Arial"/>
                <a:ea typeface="Arial"/>
                <a:cs typeface="Arial"/>
                <a:sym typeface="Arial"/>
              </a:defRPr>
            </a:lvl1pPr>
            <a:lvl2pPr marL="0" lvl="1" indent="0" algn="ctr">
              <a:spcBef>
                <a:spcPts val="0"/>
              </a:spcBef>
              <a:spcAft>
                <a:spcPts val="0"/>
              </a:spcAft>
              <a:buNone/>
              <a:defRPr sz="563">
                <a:solidFill>
                  <a:srgbClr val="3F3F3F"/>
                </a:solidFill>
                <a:latin typeface="Arial"/>
                <a:ea typeface="Arial"/>
                <a:cs typeface="Arial"/>
                <a:sym typeface="Arial"/>
              </a:defRPr>
            </a:lvl2pPr>
            <a:lvl3pPr marL="0" lvl="2" indent="0" algn="ctr">
              <a:spcBef>
                <a:spcPts val="0"/>
              </a:spcBef>
              <a:spcAft>
                <a:spcPts val="0"/>
              </a:spcAft>
              <a:buNone/>
              <a:defRPr sz="563">
                <a:solidFill>
                  <a:srgbClr val="3F3F3F"/>
                </a:solidFill>
                <a:latin typeface="Arial"/>
                <a:ea typeface="Arial"/>
                <a:cs typeface="Arial"/>
                <a:sym typeface="Arial"/>
              </a:defRPr>
            </a:lvl3pPr>
            <a:lvl4pPr marL="0" lvl="3" indent="0" algn="ctr">
              <a:spcBef>
                <a:spcPts val="0"/>
              </a:spcBef>
              <a:spcAft>
                <a:spcPts val="0"/>
              </a:spcAft>
              <a:buNone/>
              <a:defRPr sz="563">
                <a:solidFill>
                  <a:srgbClr val="3F3F3F"/>
                </a:solidFill>
                <a:latin typeface="Arial"/>
                <a:ea typeface="Arial"/>
                <a:cs typeface="Arial"/>
                <a:sym typeface="Arial"/>
              </a:defRPr>
            </a:lvl4pPr>
            <a:lvl5pPr marL="0" lvl="4" indent="0" algn="ctr">
              <a:spcBef>
                <a:spcPts val="0"/>
              </a:spcBef>
              <a:spcAft>
                <a:spcPts val="0"/>
              </a:spcAft>
              <a:buNone/>
              <a:defRPr sz="563">
                <a:solidFill>
                  <a:srgbClr val="3F3F3F"/>
                </a:solidFill>
                <a:latin typeface="Arial"/>
                <a:ea typeface="Arial"/>
                <a:cs typeface="Arial"/>
                <a:sym typeface="Arial"/>
              </a:defRPr>
            </a:lvl5pPr>
            <a:lvl6pPr marL="0" lvl="5" indent="0" algn="ctr">
              <a:spcBef>
                <a:spcPts val="0"/>
              </a:spcBef>
              <a:spcAft>
                <a:spcPts val="0"/>
              </a:spcAft>
              <a:buNone/>
              <a:defRPr sz="563">
                <a:solidFill>
                  <a:srgbClr val="3F3F3F"/>
                </a:solidFill>
                <a:latin typeface="Arial"/>
                <a:ea typeface="Arial"/>
                <a:cs typeface="Arial"/>
                <a:sym typeface="Arial"/>
              </a:defRPr>
            </a:lvl6pPr>
            <a:lvl7pPr marL="0" lvl="6" indent="0" algn="ctr">
              <a:spcBef>
                <a:spcPts val="0"/>
              </a:spcBef>
              <a:spcAft>
                <a:spcPts val="0"/>
              </a:spcAft>
              <a:buNone/>
              <a:defRPr sz="563">
                <a:solidFill>
                  <a:srgbClr val="3F3F3F"/>
                </a:solidFill>
                <a:latin typeface="Arial"/>
                <a:ea typeface="Arial"/>
                <a:cs typeface="Arial"/>
                <a:sym typeface="Arial"/>
              </a:defRPr>
            </a:lvl7pPr>
            <a:lvl8pPr marL="0" lvl="7" indent="0" algn="ctr">
              <a:spcBef>
                <a:spcPts val="0"/>
              </a:spcBef>
              <a:spcAft>
                <a:spcPts val="0"/>
              </a:spcAft>
              <a:buNone/>
              <a:defRPr sz="563">
                <a:solidFill>
                  <a:srgbClr val="3F3F3F"/>
                </a:solidFill>
                <a:latin typeface="Arial"/>
                <a:ea typeface="Arial"/>
                <a:cs typeface="Arial"/>
                <a:sym typeface="Arial"/>
              </a:defRPr>
            </a:lvl8pPr>
            <a:lvl9pPr marL="0" lvl="8" indent="0" algn="ctr">
              <a:spcBef>
                <a:spcPts val="0"/>
              </a:spcBef>
              <a:spcAft>
                <a:spcPts val="0"/>
              </a:spcAft>
              <a:buNone/>
              <a:defRPr sz="563">
                <a:solidFill>
                  <a:srgbClr val="3F3F3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2 Columns)">
  <p:cSld name="Title and Content (2 Columns)">
    <p:spTree>
      <p:nvGrpSpPr>
        <p:cNvPr id="1" name="Shape 200"/>
        <p:cNvGrpSpPr/>
        <p:nvPr/>
      </p:nvGrpSpPr>
      <p:grpSpPr>
        <a:xfrm>
          <a:off x="0" y="0"/>
          <a:ext cx="0" cy="0"/>
          <a:chOff x="0" y="0"/>
          <a:chExt cx="0" cy="0"/>
        </a:xfrm>
      </p:grpSpPr>
      <p:sp>
        <p:nvSpPr>
          <p:cNvPr id="201" name="Google Shape;201;p46"/>
          <p:cNvSpPr txBox="1">
            <a:spLocks noGrp="1"/>
          </p:cNvSpPr>
          <p:nvPr>
            <p:ph type="title"/>
          </p:nvPr>
        </p:nvSpPr>
        <p:spPr>
          <a:xfrm>
            <a:off x="406400" y="274646"/>
            <a:ext cx="11176000" cy="80645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46"/>
          <p:cNvSpPr txBox="1">
            <a:spLocks noGrp="1"/>
          </p:cNvSpPr>
          <p:nvPr>
            <p:ph type="body" idx="1"/>
          </p:nvPr>
        </p:nvSpPr>
        <p:spPr>
          <a:xfrm>
            <a:off x="406400" y="1225550"/>
            <a:ext cx="11176000" cy="4718049"/>
          </a:xfrm>
          <a:prstGeom prst="rect">
            <a:avLst/>
          </a:prstGeom>
          <a:noFill/>
          <a:ln>
            <a:noFill/>
          </a:ln>
        </p:spPr>
        <p:txBody>
          <a:bodyPr spcFirstLastPara="1" wrap="square" lIns="91425" tIns="45700" rIns="91425" bIns="45700" anchor="t" anchorCtr="0">
            <a:noAutofit/>
          </a:bodyPr>
          <a:lstStyle>
            <a:lvl1pPr marL="457200" lvl="0" indent="-228600" algn="l">
              <a:spcBef>
                <a:spcPts val="169"/>
              </a:spcBef>
              <a:spcAft>
                <a:spcPts val="0"/>
              </a:spcAft>
              <a:buClr>
                <a:srgbClr val="3F3F3F"/>
              </a:buClr>
              <a:buSzPts val="1800"/>
              <a:buNone/>
              <a:defRPr sz="1800">
                <a:solidFill>
                  <a:srgbClr val="3F3F3F"/>
                </a:solidFill>
              </a:defRPr>
            </a:lvl1pPr>
            <a:lvl2pPr marL="914400" lvl="1" indent="-342900" algn="l">
              <a:spcBef>
                <a:spcPts val="169"/>
              </a:spcBef>
              <a:spcAft>
                <a:spcPts val="0"/>
              </a:spcAft>
              <a:buClr>
                <a:srgbClr val="3F3F3F"/>
              </a:buClr>
              <a:buSzPts val="1800"/>
              <a:buChar char="–"/>
              <a:defRPr sz="1800">
                <a:solidFill>
                  <a:srgbClr val="3F3F3F"/>
                </a:solidFill>
              </a:defRPr>
            </a:lvl2pPr>
            <a:lvl3pPr marL="1371600" lvl="2" indent="-323850" algn="l">
              <a:spcBef>
                <a:spcPts val="169"/>
              </a:spcBef>
              <a:spcAft>
                <a:spcPts val="0"/>
              </a:spcAft>
              <a:buClr>
                <a:srgbClr val="3F3F3F"/>
              </a:buClr>
              <a:buSzPts val="1500"/>
              <a:buChar char="•"/>
              <a:defRPr sz="1500">
                <a:solidFill>
                  <a:srgbClr val="3F3F3F"/>
                </a:solidFill>
              </a:defRPr>
            </a:lvl3pPr>
            <a:lvl4pPr marL="1828800" lvl="3" indent="-323850" algn="l">
              <a:spcBef>
                <a:spcPts val="169"/>
              </a:spcBef>
              <a:spcAft>
                <a:spcPts val="0"/>
              </a:spcAft>
              <a:buClr>
                <a:srgbClr val="3F3F3F"/>
              </a:buClr>
              <a:buSzPts val="1500"/>
              <a:buChar char="–"/>
              <a:defRPr sz="1500">
                <a:solidFill>
                  <a:srgbClr val="3F3F3F"/>
                </a:solidFill>
              </a:defRPr>
            </a:lvl4pPr>
            <a:lvl5pPr marL="2286000" lvl="4" indent="-323850" algn="l">
              <a:spcBef>
                <a:spcPts val="169"/>
              </a:spcBef>
              <a:spcAft>
                <a:spcPts val="0"/>
              </a:spcAft>
              <a:buClr>
                <a:srgbClr val="3F3F3F"/>
              </a:buClr>
              <a:buSzPts val="1500"/>
              <a:buChar char="»"/>
              <a:defRPr sz="1500">
                <a:solidFill>
                  <a:srgbClr val="3F3F3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3" name="Google Shape;203;p46"/>
          <p:cNvSpPr txBox="1">
            <a:spLocks noGrp="1"/>
          </p:cNvSpPr>
          <p:nvPr>
            <p:ph type="sldNum" idx="12"/>
          </p:nvPr>
        </p:nvSpPr>
        <p:spPr>
          <a:xfrm>
            <a:off x="5446186" y="6425806"/>
            <a:ext cx="977900" cy="241214"/>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563">
                <a:solidFill>
                  <a:srgbClr val="3F3F3F"/>
                </a:solidFill>
                <a:latin typeface="Arial"/>
                <a:ea typeface="Arial"/>
                <a:cs typeface="Arial"/>
                <a:sym typeface="Arial"/>
              </a:defRPr>
            </a:lvl1pPr>
            <a:lvl2pPr marL="0" lvl="1" indent="0" algn="ctr">
              <a:spcBef>
                <a:spcPts val="0"/>
              </a:spcBef>
              <a:spcAft>
                <a:spcPts val="0"/>
              </a:spcAft>
              <a:buNone/>
              <a:defRPr sz="563">
                <a:solidFill>
                  <a:srgbClr val="3F3F3F"/>
                </a:solidFill>
                <a:latin typeface="Arial"/>
                <a:ea typeface="Arial"/>
                <a:cs typeface="Arial"/>
                <a:sym typeface="Arial"/>
              </a:defRPr>
            </a:lvl2pPr>
            <a:lvl3pPr marL="0" lvl="2" indent="0" algn="ctr">
              <a:spcBef>
                <a:spcPts val="0"/>
              </a:spcBef>
              <a:spcAft>
                <a:spcPts val="0"/>
              </a:spcAft>
              <a:buNone/>
              <a:defRPr sz="563">
                <a:solidFill>
                  <a:srgbClr val="3F3F3F"/>
                </a:solidFill>
                <a:latin typeface="Arial"/>
                <a:ea typeface="Arial"/>
                <a:cs typeface="Arial"/>
                <a:sym typeface="Arial"/>
              </a:defRPr>
            </a:lvl3pPr>
            <a:lvl4pPr marL="0" lvl="3" indent="0" algn="ctr">
              <a:spcBef>
                <a:spcPts val="0"/>
              </a:spcBef>
              <a:spcAft>
                <a:spcPts val="0"/>
              </a:spcAft>
              <a:buNone/>
              <a:defRPr sz="563">
                <a:solidFill>
                  <a:srgbClr val="3F3F3F"/>
                </a:solidFill>
                <a:latin typeface="Arial"/>
                <a:ea typeface="Arial"/>
                <a:cs typeface="Arial"/>
                <a:sym typeface="Arial"/>
              </a:defRPr>
            </a:lvl4pPr>
            <a:lvl5pPr marL="0" lvl="4" indent="0" algn="ctr">
              <a:spcBef>
                <a:spcPts val="0"/>
              </a:spcBef>
              <a:spcAft>
                <a:spcPts val="0"/>
              </a:spcAft>
              <a:buNone/>
              <a:defRPr sz="563">
                <a:solidFill>
                  <a:srgbClr val="3F3F3F"/>
                </a:solidFill>
                <a:latin typeface="Arial"/>
                <a:ea typeface="Arial"/>
                <a:cs typeface="Arial"/>
                <a:sym typeface="Arial"/>
              </a:defRPr>
            </a:lvl5pPr>
            <a:lvl6pPr marL="0" lvl="5" indent="0" algn="ctr">
              <a:spcBef>
                <a:spcPts val="0"/>
              </a:spcBef>
              <a:spcAft>
                <a:spcPts val="0"/>
              </a:spcAft>
              <a:buNone/>
              <a:defRPr sz="563">
                <a:solidFill>
                  <a:srgbClr val="3F3F3F"/>
                </a:solidFill>
                <a:latin typeface="Arial"/>
                <a:ea typeface="Arial"/>
                <a:cs typeface="Arial"/>
                <a:sym typeface="Arial"/>
              </a:defRPr>
            </a:lvl6pPr>
            <a:lvl7pPr marL="0" lvl="6" indent="0" algn="ctr">
              <a:spcBef>
                <a:spcPts val="0"/>
              </a:spcBef>
              <a:spcAft>
                <a:spcPts val="0"/>
              </a:spcAft>
              <a:buNone/>
              <a:defRPr sz="563">
                <a:solidFill>
                  <a:srgbClr val="3F3F3F"/>
                </a:solidFill>
                <a:latin typeface="Arial"/>
                <a:ea typeface="Arial"/>
                <a:cs typeface="Arial"/>
                <a:sym typeface="Arial"/>
              </a:defRPr>
            </a:lvl7pPr>
            <a:lvl8pPr marL="0" lvl="7" indent="0" algn="ctr">
              <a:spcBef>
                <a:spcPts val="0"/>
              </a:spcBef>
              <a:spcAft>
                <a:spcPts val="0"/>
              </a:spcAft>
              <a:buNone/>
              <a:defRPr sz="563">
                <a:solidFill>
                  <a:srgbClr val="3F3F3F"/>
                </a:solidFill>
                <a:latin typeface="Arial"/>
                <a:ea typeface="Arial"/>
                <a:cs typeface="Arial"/>
                <a:sym typeface="Arial"/>
              </a:defRPr>
            </a:lvl8pPr>
            <a:lvl9pPr marL="0" lvl="8" indent="0" algn="ctr">
              <a:spcBef>
                <a:spcPts val="0"/>
              </a:spcBef>
              <a:spcAft>
                <a:spcPts val="0"/>
              </a:spcAft>
              <a:buNone/>
              <a:defRPr sz="563">
                <a:solidFill>
                  <a:srgbClr val="3F3F3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3 Columns)">
  <p:cSld name="Title and Content (3 Columns)">
    <p:spTree>
      <p:nvGrpSpPr>
        <p:cNvPr id="1" name="Shape 204"/>
        <p:cNvGrpSpPr/>
        <p:nvPr/>
      </p:nvGrpSpPr>
      <p:grpSpPr>
        <a:xfrm>
          <a:off x="0" y="0"/>
          <a:ext cx="0" cy="0"/>
          <a:chOff x="0" y="0"/>
          <a:chExt cx="0" cy="0"/>
        </a:xfrm>
      </p:grpSpPr>
      <p:sp>
        <p:nvSpPr>
          <p:cNvPr id="205" name="Google Shape;205;p47"/>
          <p:cNvSpPr txBox="1">
            <a:spLocks noGrp="1"/>
          </p:cNvSpPr>
          <p:nvPr>
            <p:ph type="title"/>
          </p:nvPr>
        </p:nvSpPr>
        <p:spPr>
          <a:xfrm>
            <a:off x="406400" y="274646"/>
            <a:ext cx="11176000" cy="80645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47"/>
          <p:cNvSpPr txBox="1">
            <a:spLocks noGrp="1"/>
          </p:cNvSpPr>
          <p:nvPr>
            <p:ph type="body" idx="1"/>
          </p:nvPr>
        </p:nvSpPr>
        <p:spPr>
          <a:xfrm>
            <a:off x="406400" y="1225550"/>
            <a:ext cx="11176000" cy="4718049"/>
          </a:xfrm>
          <a:prstGeom prst="rect">
            <a:avLst/>
          </a:prstGeom>
          <a:noFill/>
          <a:ln>
            <a:noFill/>
          </a:ln>
        </p:spPr>
        <p:txBody>
          <a:bodyPr spcFirstLastPara="1" wrap="square" lIns="91425" tIns="45700" rIns="91425" bIns="45700" anchor="t" anchorCtr="0">
            <a:noAutofit/>
          </a:bodyPr>
          <a:lstStyle>
            <a:lvl1pPr marL="457200" lvl="0" indent="-228600" algn="l">
              <a:spcBef>
                <a:spcPts val="169"/>
              </a:spcBef>
              <a:spcAft>
                <a:spcPts val="0"/>
              </a:spcAft>
              <a:buClr>
                <a:srgbClr val="3F3F3F"/>
              </a:buClr>
              <a:buSzPts val="1600"/>
              <a:buNone/>
              <a:defRPr sz="1600">
                <a:solidFill>
                  <a:srgbClr val="3F3F3F"/>
                </a:solidFill>
              </a:defRPr>
            </a:lvl1pPr>
            <a:lvl2pPr marL="914400" lvl="1" indent="-330200" algn="l">
              <a:spcBef>
                <a:spcPts val="169"/>
              </a:spcBef>
              <a:spcAft>
                <a:spcPts val="0"/>
              </a:spcAft>
              <a:buClr>
                <a:srgbClr val="3F3F3F"/>
              </a:buClr>
              <a:buSzPts val="1600"/>
              <a:buChar char="–"/>
              <a:defRPr sz="1600">
                <a:solidFill>
                  <a:srgbClr val="3F3F3F"/>
                </a:solidFill>
              </a:defRPr>
            </a:lvl2pPr>
            <a:lvl3pPr marL="1371600" lvl="2" indent="-317500" algn="l">
              <a:spcBef>
                <a:spcPts val="169"/>
              </a:spcBef>
              <a:spcAft>
                <a:spcPts val="0"/>
              </a:spcAft>
              <a:buClr>
                <a:srgbClr val="3F3F3F"/>
              </a:buClr>
              <a:buSzPts val="1400"/>
              <a:buChar char="•"/>
              <a:defRPr sz="1400">
                <a:solidFill>
                  <a:srgbClr val="3F3F3F"/>
                </a:solidFill>
              </a:defRPr>
            </a:lvl3pPr>
            <a:lvl4pPr marL="1828800" lvl="3" indent="-317500" algn="l">
              <a:spcBef>
                <a:spcPts val="169"/>
              </a:spcBef>
              <a:spcAft>
                <a:spcPts val="0"/>
              </a:spcAft>
              <a:buClr>
                <a:srgbClr val="3F3F3F"/>
              </a:buClr>
              <a:buSzPts val="1400"/>
              <a:buChar char="–"/>
              <a:defRPr sz="1400">
                <a:solidFill>
                  <a:srgbClr val="3F3F3F"/>
                </a:solidFill>
              </a:defRPr>
            </a:lvl4pPr>
            <a:lvl5pPr marL="2286000" lvl="4" indent="-317500" algn="l">
              <a:spcBef>
                <a:spcPts val="169"/>
              </a:spcBef>
              <a:spcAft>
                <a:spcPts val="0"/>
              </a:spcAft>
              <a:buClr>
                <a:srgbClr val="3F3F3F"/>
              </a:buClr>
              <a:buSzPts val="1400"/>
              <a:buChar char="»"/>
              <a:defRPr sz="1400">
                <a:solidFill>
                  <a:srgbClr val="3F3F3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7" name="Google Shape;207;p47"/>
          <p:cNvSpPr txBox="1">
            <a:spLocks noGrp="1"/>
          </p:cNvSpPr>
          <p:nvPr>
            <p:ph type="sldNum" idx="12"/>
          </p:nvPr>
        </p:nvSpPr>
        <p:spPr>
          <a:xfrm>
            <a:off x="5446186" y="6425806"/>
            <a:ext cx="977900" cy="241214"/>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563">
                <a:solidFill>
                  <a:srgbClr val="3F3F3F"/>
                </a:solidFill>
                <a:latin typeface="Arial"/>
                <a:ea typeface="Arial"/>
                <a:cs typeface="Arial"/>
                <a:sym typeface="Arial"/>
              </a:defRPr>
            </a:lvl1pPr>
            <a:lvl2pPr marL="0" lvl="1" indent="0" algn="ctr">
              <a:spcBef>
                <a:spcPts val="0"/>
              </a:spcBef>
              <a:spcAft>
                <a:spcPts val="0"/>
              </a:spcAft>
              <a:buNone/>
              <a:defRPr sz="563">
                <a:solidFill>
                  <a:srgbClr val="3F3F3F"/>
                </a:solidFill>
                <a:latin typeface="Arial"/>
                <a:ea typeface="Arial"/>
                <a:cs typeface="Arial"/>
                <a:sym typeface="Arial"/>
              </a:defRPr>
            </a:lvl2pPr>
            <a:lvl3pPr marL="0" lvl="2" indent="0" algn="ctr">
              <a:spcBef>
                <a:spcPts val="0"/>
              </a:spcBef>
              <a:spcAft>
                <a:spcPts val="0"/>
              </a:spcAft>
              <a:buNone/>
              <a:defRPr sz="563">
                <a:solidFill>
                  <a:srgbClr val="3F3F3F"/>
                </a:solidFill>
                <a:latin typeface="Arial"/>
                <a:ea typeface="Arial"/>
                <a:cs typeface="Arial"/>
                <a:sym typeface="Arial"/>
              </a:defRPr>
            </a:lvl3pPr>
            <a:lvl4pPr marL="0" lvl="3" indent="0" algn="ctr">
              <a:spcBef>
                <a:spcPts val="0"/>
              </a:spcBef>
              <a:spcAft>
                <a:spcPts val="0"/>
              </a:spcAft>
              <a:buNone/>
              <a:defRPr sz="563">
                <a:solidFill>
                  <a:srgbClr val="3F3F3F"/>
                </a:solidFill>
                <a:latin typeface="Arial"/>
                <a:ea typeface="Arial"/>
                <a:cs typeface="Arial"/>
                <a:sym typeface="Arial"/>
              </a:defRPr>
            </a:lvl4pPr>
            <a:lvl5pPr marL="0" lvl="4" indent="0" algn="ctr">
              <a:spcBef>
                <a:spcPts val="0"/>
              </a:spcBef>
              <a:spcAft>
                <a:spcPts val="0"/>
              </a:spcAft>
              <a:buNone/>
              <a:defRPr sz="563">
                <a:solidFill>
                  <a:srgbClr val="3F3F3F"/>
                </a:solidFill>
                <a:latin typeface="Arial"/>
                <a:ea typeface="Arial"/>
                <a:cs typeface="Arial"/>
                <a:sym typeface="Arial"/>
              </a:defRPr>
            </a:lvl5pPr>
            <a:lvl6pPr marL="0" lvl="5" indent="0" algn="ctr">
              <a:spcBef>
                <a:spcPts val="0"/>
              </a:spcBef>
              <a:spcAft>
                <a:spcPts val="0"/>
              </a:spcAft>
              <a:buNone/>
              <a:defRPr sz="563">
                <a:solidFill>
                  <a:srgbClr val="3F3F3F"/>
                </a:solidFill>
                <a:latin typeface="Arial"/>
                <a:ea typeface="Arial"/>
                <a:cs typeface="Arial"/>
                <a:sym typeface="Arial"/>
              </a:defRPr>
            </a:lvl6pPr>
            <a:lvl7pPr marL="0" lvl="6" indent="0" algn="ctr">
              <a:spcBef>
                <a:spcPts val="0"/>
              </a:spcBef>
              <a:spcAft>
                <a:spcPts val="0"/>
              </a:spcAft>
              <a:buNone/>
              <a:defRPr sz="563">
                <a:solidFill>
                  <a:srgbClr val="3F3F3F"/>
                </a:solidFill>
                <a:latin typeface="Arial"/>
                <a:ea typeface="Arial"/>
                <a:cs typeface="Arial"/>
                <a:sym typeface="Arial"/>
              </a:defRPr>
            </a:lvl7pPr>
            <a:lvl8pPr marL="0" lvl="7" indent="0" algn="ctr">
              <a:spcBef>
                <a:spcPts val="0"/>
              </a:spcBef>
              <a:spcAft>
                <a:spcPts val="0"/>
              </a:spcAft>
              <a:buNone/>
              <a:defRPr sz="563">
                <a:solidFill>
                  <a:srgbClr val="3F3F3F"/>
                </a:solidFill>
                <a:latin typeface="Arial"/>
                <a:ea typeface="Arial"/>
                <a:cs typeface="Arial"/>
                <a:sym typeface="Arial"/>
              </a:defRPr>
            </a:lvl8pPr>
            <a:lvl9pPr marL="0" lvl="8" indent="0" algn="ctr">
              <a:spcBef>
                <a:spcPts val="0"/>
              </a:spcBef>
              <a:spcAft>
                <a:spcPts val="0"/>
              </a:spcAft>
              <a:buNone/>
              <a:defRPr sz="563">
                <a:solidFill>
                  <a:srgbClr val="3F3F3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08"/>
        <p:cNvGrpSpPr/>
        <p:nvPr/>
      </p:nvGrpSpPr>
      <p:grpSpPr>
        <a:xfrm>
          <a:off x="0" y="0"/>
          <a:ext cx="0" cy="0"/>
          <a:chOff x="0" y="0"/>
          <a:chExt cx="0" cy="0"/>
        </a:xfrm>
      </p:grpSpPr>
      <p:sp>
        <p:nvSpPr>
          <p:cNvPr id="209" name="Google Shape;209;p48"/>
          <p:cNvSpPr txBox="1">
            <a:spLocks noGrp="1"/>
          </p:cNvSpPr>
          <p:nvPr>
            <p:ph type="title"/>
          </p:nvPr>
        </p:nvSpPr>
        <p:spPr>
          <a:xfrm>
            <a:off x="406400" y="2286001"/>
            <a:ext cx="11176000" cy="128587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25">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48"/>
          <p:cNvSpPr txBox="1">
            <a:spLocks noGrp="1"/>
          </p:cNvSpPr>
          <p:nvPr>
            <p:ph type="body" idx="1"/>
          </p:nvPr>
        </p:nvSpPr>
        <p:spPr>
          <a:xfrm>
            <a:off x="406400" y="3687764"/>
            <a:ext cx="11176000" cy="854075"/>
          </a:xfrm>
          <a:prstGeom prst="rect">
            <a:avLst/>
          </a:prstGeom>
          <a:noFill/>
          <a:ln>
            <a:noFill/>
          </a:ln>
        </p:spPr>
        <p:txBody>
          <a:bodyPr spcFirstLastPara="1" wrap="square" lIns="91425" tIns="45700" rIns="91425" bIns="45700" anchor="t" anchorCtr="0">
            <a:noAutofit/>
          </a:bodyPr>
          <a:lstStyle>
            <a:lvl1pPr marL="457200" lvl="0" indent="-228600" algn="l">
              <a:spcBef>
                <a:spcPts val="169"/>
              </a:spcBef>
              <a:spcAft>
                <a:spcPts val="0"/>
              </a:spcAft>
              <a:buSzPts val="1400"/>
              <a:buNone/>
              <a:defRPr>
                <a:solidFill>
                  <a:srgbClr val="3F3F3F"/>
                </a:solidFill>
              </a:defRPr>
            </a:lvl1pPr>
            <a:lvl2pPr marL="914400" lvl="1" indent="-342900" algn="l">
              <a:spcBef>
                <a:spcPts val="169"/>
              </a:spcBef>
              <a:spcAft>
                <a:spcPts val="0"/>
              </a:spcAft>
              <a:buClr>
                <a:srgbClr val="3F3F3F"/>
              </a:buClr>
              <a:buSzPts val="1800"/>
              <a:buChar char="–"/>
              <a:defRPr/>
            </a:lvl2pPr>
            <a:lvl3pPr marL="1371600" lvl="2" indent="-342900" algn="l">
              <a:spcBef>
                <a:spcPts val="169"/>
              </a:spcBef>
              <a:spcAft>
                <a:spcPts val="0"/>
              </a:spcAft>
              <a:buClr>
                <a:srgbClr val="3F3F3F"/>
              </a:buClr>
              <a:buSzPts val="1800"/>
              <a:buChar char="•"/>
              <a:defRPr/>
            </a:lvl3pPr>
            <a:lvl4pPr marL="1828800" lvl="3" indent="-342900" algn="l">
              <a:spcBef>
                <a:spcPts val="169"/>
              </a:spcBef>
              <a:spcAft>
                <a:spcPts val="0"/>
              </a:spcAft>
              <a:buClr>
                <a:srgbClr val="3F3F3F"/>
              </a:buClr>
              <a:buSzPts val="1800"/>
              <a:buChar char="–"/>
              <a:defRPr/>
            </a:lvl4pPr>
            <a:lvl5pPr marL="2286000" lvl="4" indent="-342900" algn="l">
              <a:spcBef>
                <a:spcPts val="169"/>
              </a:spcBef>
              <a:spcAft>
                <a:spcPts val="0"/>
              </a:spcAft>
              <a:buClr>
                <a:srgbClr val="3F3F3F"/>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1" name="Google Shape;211;p48"/>
          <p:cNvSpPr txBox="1">
            <a:spLocks noGrp="1"/>
          </p:cNvSpPr>
          <p:nvPr>
            <p:ph type="sldNum" idx="12"/>
          </p:nvPr>
        </p:nvSpPr>
        <p:spPr>
          <a:xfrm>
            <a:off x="5446186" y="6425806"/>
            <a:ext cx="977900" cy="241214"/>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solidFill>
                  <a:srgbClr val="3F3F3F"/>
                </a:solidFill>
              </a:defRPr>
            </a:lvl1pPr>
            <a:lvl2pPr marL="0" lvl="1" indent="0" algn="ctr">
              <a:spcBef>
                <a:spcPts val="0"/>
              </a:spcBef>
              <a:spcAft>
                <a:spcPts val="0"/>
              </a:spcAft>
              <a:buNone/>
              <a:defRPr>
                <a:solidFill>
                  <a:srgbClr val="3F3F3F"/>
                </a:solidFill>
              </a:defRPr>
            </a:lvl2pPr>
            <a:lvl3pPr marL="0" lvl="2" indent="0" algn="ctr">
              <a:spcBef>
                <a:spcPts val="0"/>
              </a:spcBef>
              <a:spcAft>
                <a:spcPts val="0"/>
              </a:spcAft>
              <a:buNone/>
              <a:defRPr>
                <a:solidFill>
                  <a:srgbClr val="3F3F3F"/>
                </a:solidFill>
              </a:defRPr>
            </a:lvl3pPr>
            <a:lvl4pPr marL="0" lvl="3" indent="0" algn="ctr">
              <a:spcBef>
                <a:spcPts val="0"/>
              </a:spcBef>
              <a:spcAft>
                <a:spcPts val="0"/>
              </a:spcAft>
              <a:buNone/>
              <a:defRPr>
                <a:solidFill>
                  <a:srgbClr val="3F3F3F"/>
                </a:solidFill>
              </a:defRPr>
            </a:lvl4pPr>
            <a:lvl5pPr marL="0" lvl="4" indent="0" algn="ctr">
              <a:spcBef>
                <a:spcPts val="0"/>
              </a:spcBef>
              <a:spcAft>
                <a:spcPts val="0"/>
              </a:spcAft>
              <a:buNone/>
              <a:defRPr>
                <a:solidFill>
                  <a:srgbClr val="3F3F3F"/>
                </a:solidFill>
              </a:defRPr>
            </a:lvl5pPr>
            <a:lvl6pPr marL="0" lvl="5" indent="0" algn="ctr">
              <a:spcBef>
                <a:spcPts val="0"/>
              </a:spcBef>
              <a:spcAft>
                <a:spcPts val="0"/>
              </a:spcAft>
              <a:buNone/>
              <a:defRPr>
                <a:solidFill>
                  <a:srgbClr val="3F3F3F"/>
                </a:solidFill>
              </a:defRPr>
            </a:lvl6pPr>
            <a:lvl7pPr marL="0" lvl="6" indent="0" algn="ctr">
              <a:spcBef>
                <a:spcPts val="0"/>
              </a:spcBef>
              <a:spcAft>
                <a:spcPts val="0"/>
              </a:spcAft>
              <a:buNone/>
              <a:defRPr>
                <a:solidFill>
                  <a:srgbClr val="3F3F3F"/>
                </a:solidFill>
              </a:defRPr>
            </a:lvl7pPr>
            <a:lvl8pPr marL="0" lvl="7" indent="0" algn="ctr">
              <a:spcBef>
                <a:spcPts val="0"/>
              </a:spcBef>
              <a:spcAft>
                <a:spcPts val="0"/>
              </a:spcAft>
              <a:buNone/>
              <a:defRPr>
                <a:solidFill>
                  <a:srgbClr val="3F3F3F"/>
                </a:solidFill>
              </a:defRPr>
            </a:lvl8pPr>
            <a:lvl9pPr marL="0" lvl="8" indent="0" algn="ctr">
              <a:spcBef>
                <a:spcPts val="0"/>
              </a:spcBef>
              <a:spcAft>
                <a:spcPts val="0"/>
              </a:spcAft>
              <a:buNone/>
              <a:defRPr>
                <a:solidFill>
                  <a:srgbClr val="3F3F3F"/>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Blank (White)">
  <p:cSld name="Blank (White)">
    <p:bg>
      <p:bgPr>
        <a:solidFill>
          <a:schemeClr val="dk2"/>
        </a:solidFill>
        <a:effectLst/>
      </p:bgPr>
    </p:bg>
    <p:spTree>
      <p:nvGrpSpPr>
        <p:cNvPr id="1" name="Shape 212"/>
        <p:cNvGrpSpPr/>
        <p:nvPr/>
      </p:nvGrpSpPr>
      <p:grpSpPr>
        <a:xfrm>
          <a:off x="0" y="0"/>
          <a:ext cx="0" cy="0"/>
          <a:chOff x="0" y="0"/>
          <a:chExt cx="0" cy="0"/>
        </a:xfrm>
      </p:grpSpPr>
      <p:sp>
        <p:nvSpPr>
          <p:cNvPr id="213" name="Google Shape;213;p49"/>
          <p:cNvSpPr txBox="1">
            <a:spLocks noGrp="1"/>
          </p:cNvSpPr>
          <p:nvPr>
            <p:ph type="sldNum" idx="12"/>
          </p:nvPr>
        </p:nvSpPr>
        <p:spPr>
          <a:xfrm>
            <a:off x="5446186" y="6425806"/>
            <a:ext cx="977900" cy="241214"/>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solidFill>
                  <a:srgbClr val="3F3F3F"/>
                </a:solidFill>
              </a:defRPr>
            </a:lvl1pPr>
            <a:lvl2pPr marL="0" lvl="1" indent="0" algn="ctr">
              <a:spcBef>
                <a:spcPts val="0"/>
              </a:spcBef>
              <a:spcAft>
                <a:spcPts val="0"/>
              </a:spcAft>
              <a:buNone/>
              <a:defRPr>
                <a:solidFill>
                  <a:srgbClr val="3F3F3F"/>
                </a:solidFill>
              </a:defRPr>
            </a:lvl2pPr>
            <a:lvl3pPr marL="0" lvl="2" indent="0" algn="ctr">
              <a:spcBef>
                <a:spcPts val="0"/>
              </a:spcBef>
              <a:spcAft>
                <a:spcPts val="0"/>
              </a:spcAft>
              <a:buNone/>
              <a:defRPr>
                <a:solidFill>
                  <a:srgbClr val="3F3F3F"/>
                </a:solidFill>
              </a:defRPr>
            </a:lvl3pPr>
            <a:lvl4pPr marL="0" lvl="3" indent="0" algn="ctr">
              <a:spcBef>
                <a:spcPts val="0"/>
              </a:spcBef>
              <a:spcAft>
                <a:spcPts val="0"/>
              </a:spcAft>
              <a:buNone/>
              <a:defRPr>
                <a:solidFill>
                  <a:srgbClr val="3F3F3F"/>
                </a:solidFill>
              </a:defRPr>
            </a:lvl4pPr>
            <a:lvl5pPr marL="0" lvl="4" indent="0" algn="ctr">
              <a:spcBef>
                <a:spcPts val="0"/>
              </a:spcBef>
              <a:spcAft>
                <a:spcPts val="0"/>
              </a:spcAft>
              <a:buNone/>
              <a:defRPr>
                <a:solidFill>
                  <a:srgbClr val="3F3F3F"/>
                </a:solidFill>
              </a:defRPr>
            </a:lvl5pPr>
            <a:lvl6pPr marL="0" lvl="5" indent="0" algn="ctr">
              <a:spcBef>
                <a:spcPts val="0"/>
              </a:spcBef>
              <a:spcAft>
                <a:spcPts val="0"/>
              </a:spcAft>
              <a:buNone/>
              <a:defRPr>
                <a:solidFill>
                  <a:srgbClr val="3F3F3F"/>
                </a:solidFill>
              </a:defRPr>
            </a:lvl6pPr>
            <a:lvl7pPr marL="0" lvl="6" indent="0" algn="ctr">
              <a:spcBef>
                <a:spcPts val="0"/>
              </a:spcBef>
              <a:spcAft>
                <a:spcPts val="0"/>
              </a:spcAft>
              <a:buNone/>
              <a:defRPr>
                <a:solidFill>
                  <a:srgbClr val="3F3F3F"/>
                </a:solidFill>
              </a:defRPr>
            </a:lvl7pPr>
            <a:lvl8pPr marL="0" lvl="7" indent="0" algn="ctr">
              <a:spcBef>
                <a:spcPts val="0"/>
              </a:spcBef>
              <a:spcAft>
                <a:spcPts val="0"/>
              </a:spcAft>
              <a:buNone/>
              <a:defRPr>
                <a:solidFill>
                  <a:srgbClr val="3F3F3F"/>
                </a:solidFill>
              </a:defRPr>
            </a:lvl8pPr>
            <a:lvl9pPr marL="0" lvl="8" indent="0" algn="ctr">
              <a:spcBef>
                <a:spcPts val="0"/>
              </a:spcBef>
              <a:spcAft>
                <a:spcPts val="0"/>
              </a:spcAft>
              <a:buNone/>
              <a:defRPr>
                <a:solidFill>
                  <a:srgbClr val="3F3F3F"/>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Blank (Dark Gray)">
  <p:cSld name="Blank (Dark Gray)">
    <p:bg>
      <p:bgPr>
        <a:solidFill>
          <a:schemeClr val="lt1"/>
        </a:solidFill>
        <a:effectLst/>
      </p:bgPr>
    </p:bg>
    <p:spTree>
      <p:nvGrpSpPr>
        <p:cNvPr id="1" name="Shape 214"/>
        <p:cNvGrpSpPr/>
        <p:nvPr/>
      </p:nvGrpSpPr>
      <p:grpSpPr>
        <a:xfrm>
          <a:off x="0" y="0"/>
          <a:ext cx="0" cy="0"/>
          <a:chOff x="0" y="0"/>
          <a:chExt cx="0" cy="0"/>
        </a:xfrm>
      </p:grpSpPr>
      <p:sp>
        <p:nvSpPr>
          <p:cNvPr id="215" name="Google Shape;215;p50"/>
          <p:cNvSpPr txBox="1">
            <a:spLocks noGrp="1"/>
          </p:cNvSpPr>
          <p:nvPr>
            <p:ph type="sldNum" idx="12"/>
          </p:nvPr>
        </p:nvSpPr>
        <p:spPr>
          <a:xfrm>
            <a:off x="5446186" y="6425806"/>
            <a:ext cx="977900" cy="241214"/>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563">
                <a:solidFill>
                  <a:srgbClr val="D8D8D8"/>
                </a:solidFill>
                <a:latin typeface="Arial"/>
                <a:ea typeface="Arial"/>
                <a:cs typeface="Arial"/>
                <a:sym typeface="Arial"/>
              </a:defRPr>
            </a:lvl1pPr>
            <a:lvl2pPr marL="0" lvl="1" indent="0" algn="ctr">
              <a:spcBef>
                <a:spcPts val="0"/>
              </a:spcBef>
              <a:spcAft>
                <a:spcPts val="0"/>
              </a:spcAft>
              <a:buNone/>
              <a:defRPr sz="563">
                <a:solidFill>
                  <a:srgbClr val="D8D8D8"/>
                </a:solidFill>
                <a:latin typeface="Arial"/>
                <a:ea typeface="Arial"/>
                <a:cs typeface="Arial"/>
                <a:sym typeface="Arial"/>
              </a:defRPr>
            </a:lvl2pPr>
            <a:lvl3pPr marL="0" lvl="2" indent="0" algn="ctr">
              <a:spcBef>
                <a:spcPts val="0"/>
              </a:spcBef>
              <a:spcAft>
                <a:spcPts val="0"/>
              </a:spcAft>
              <a:buNone/>
              <a:defRPr sz="563">
                <a:solidFill>
                  <a:srgbClr val="D8D8D8"/>
                </a:solidFill>
                <a:latin typeface="Arial"/>
                <a:ea typeface="Arial"/>
                <a:cs typeface="Arial"/>
                <a:sym typeface="Arial"/>
              </a:defRPr>
            </a:lvl3pPr>
            <a:lvl4pPr marL="0" lvl="3" indent="0" algn="ctr">
              <a:spcBef>
                <a:spcPts val="0"/>
              </a:spcBef>
              <a:spcAft>
                <a:spcPts val="0"/>
              </a:spcAft>
              <a:buNone/>
              <a:defRPr sz="563">
                <a:solidFill>
                  <a:srgbClr val="D8D8D8"/>
                </a:solidFill>
                <a:latin typeface="Arial"/>
                <a:ea typeface="Arial"/>
                <a:cs typeface="Arial"/>
                <a:sym typeface="Arial"/>
              </a:defRPr>
            </a:lvl4pPr>
            <a:lvl5pPr marL="0" lvl="4" indent="0" algn="ctr">
              <a:spcBef>
                <a:spcPts val="0"/>
              </a:spcBef>
              <a:spcAft>
                <a:spcPts val="0"/>
              </a:spcAft>
              <a:buNone/>
              <a:defRPr sz="563">
                <a:solidFill>
                  <a:srgbClr val="D8D8D8"/>
                </a:solidFill>
                <a:latin typeface="Arial"/>
                <a:ea typeface="Arial"/>
                <a:cs typeface="Arial"/>
                <a:sym typeface="Arial"/>
              </a:defRPr>
            </a:lvl5pPr>
            <a:lvl6pPr marL="0" lvl="5" indent="0" algn="ctr">
              <a:spcBef>
                <a:spcPts val="0"/>
              </a:spcBef>
              <a:spcAft>
                <a:spcPts val="0"/>
              </a:spcAft>
              <a:buNone/>
              <a:defRPr sz="563">
                <a:solidFill>
                  <a:srgbClr val="D8D8D8"/>
                </a:solidFill>
                <a:latin typeface="Arial"/>
                <a:ea typeface="Arial"/>
                <a:cs typeface="Arial"/>
                <a:sym typeface="Arial"/>
              </a:defRPr>
            </a:lvl6pPr>
            <a:lvl7pPr marL="0" lvl="6" indent="0" algn="ctr">
              <a:spcBef>
                <a:spcPts val="0"/>
              </a:spcBef>
              <a:spcAft>
                <a:spcPts val="0"/>
              </a:spcAft>
              <a:buNone/>
              <a:defRPr sz="563">
                <a:solidFill>
                  <a:srgbClr val="D8D8D8"/>
                </a:solidFill>
                <a:latin typeface="Arial"/>
                <a:ea typeface="Arial"/>
                <a:cs typeface="Arial"/>
                <a:sym typeface="Arial"/>
              </a:defRPr>
            </a:lvl7pPr>
            <a:lvl8pPr marL="0" lvl="7" indent="0" algn="ctr">
              <a:spcBef>
                <a:spcPts val="0"/>
              </a:spcBef>
              <a:spcAft>
                <a:spcPts val="0"/>
              </a:spcAft>
              <a:buNone/>
              <a:defRPr sz="563">
                <a:solidFill>
                  <a:srgbClr val="D8D8D8"/>
                </a:solidFill>
                <a:latin typeface="Arial"/>
                <a:ea typeface="Arial"/>
                <a:cs typeface="Arial"/>
                <a:sym typeface="Arial"/>
              </a:defRPr>
            </a:lvl8pPr>
            <a:lvl9pPr marL="0" lvl="8" indent="0" algn="ctr">
              <a:spcBef>
                <a:spcPts val="0"/>
              </a:spcBef>
              <a:spcAft>
                <a:spcPts val="0"/>
              </a:spcAft>
              <a:buNone/>
              <a:defRPr sz="563">
                <a:solidFill>
                  <a:srgbClr val="D8D8D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Blank (Black)">
  <p:cSld name="Blank (Black)">
    <p:bg>
      <p:bgPr>
        <a:solidFill>
          <a:schemeClr val="dk1"/>
        </a:solidFill>
        <a:effectLst/>
      </p:bgPr>
    </p:bg>
    <p:spTree>
      <p:nvGrpSpPr>
        <p:cNvPr id="1" name="Shape 216"/>
        <p:cNvGrpSpPr/>
        <p:nvPr/>
      </p:nvGrpSpPr>
      <p:grpSpPr>
        <a:xfrm>
          <a:off x="0" y="0"/>
          <a:ext cx="0" cy="0"/>
          <a:chOff x="0" y="0"/>
          <a:chExt cx="0" cy="0"/>
        </a:xfrm>
      </p:grpSpPr>
      <p:sp>
        <p:nvSpPr>
          <p:cNvPr id="217" name="Google Shape;217;p51"/>
          <p:cNvSpPr txBox="1">
            <a:spLocks noGrp="1"/>
          </p:cNvSpPr>
          <p:nvPr>
            <p:ph type="sldNum" idx="12"/>
          </p:nvPr>
        </p:nvSpPr>
        <p:spPr>
          <a:xfrm>
            <a:off x="5446186" y="6425806"/>
            <a:ext cx="977900" cy="241214"/>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solidFill>
                  <a:srgbClr val="3F3F3F"/>
                </a:solidFill>
              </a:defRPr>
            </a:lvl1pPr>
            <a:lvl2pPr marL="0" lvl="1" indent="0" algn="ctr">
              <a:spcBef>
                <a:spcPts val="0"/>
              </a:spcBef>
              <a:spcAft>
                <a:spcPts val="0"/>
              </a:spcAft>
              <a:buNone/>
              <a:defRPr>
                <a:solidFill>
                  <a:srgbClr val="3F3F3F"/>
                </a:solidFill>
              </a:defRPr>
            </a:lvl2pPr>
            <a:lvl3pPr marL="0" lvl="2" indent="0" algn="ctr">
              <a:spcBef>
                <a:spcPts val="0"/>
              </a:spcBef>
              <a:spcAft>
                <a:spcPts val="0"/>
              </a:spcAft>
              <a:buNone/>
              <a:defRPr>
                <a:solidFill>
                  <a:srgbClr val="3F3F3F"/>
                </a:solidFill>
              </a:defRPr>
            </a:lvl3pPr>
            <a:lvl4pPr marL="0" lvl="3" indent="0" algn="ctr">
              <a:spcBef>
                <a:spcPts val="0"/>
              </a:spcBef>
              <a:spcAft>
                <a:spcPts val="0"/>
              </a:spcAft>
              <a:buNone/>
              <a:defRPr>
                <a:solidFill>
                  <a:srgbClr val="3F3F3F"/>
                </a:solidFill>
              </a:defRPr>
            </a:lvl4pPr>
            <a:lvl5pPr marL="0" lvl="4" indent="0" algn="ctr">
              <a:spcBef>
                <a:spcPts val="0"/>
              </a:spcBef>
              <a:spcAft>
                <a:spcPts val="0"/>
              </a:spcAft>
              <a:buNone/>
              <a:defRPr>
                <a:solidFill>
                  <a:srgbClr val="3F3F3F"/>
                </a:solidFill>
              </a:defRPr>
            </a:lvl5pPr>
            <a:lvl6pPr marL="0" lvl="5" indent="0" algn="ctr">
              <a:spcBef>
                <a:spcPts val="0"/>
              </a:spcBef>
              <a:spcAft>
                <a:spcPts val="0"/>
              </a:spcAft>
              <a:buNone/>
              <a:defRPr>
                <a:solidFill>
                  <a:srgbClr val="3F3F3F"/>
                </a:solidFill>
              </a:defRPr>
            </a:lvl6pPr>
            <a:lvl7pPr marL="0" lvl="6" indent="0" algn="ctr">
              <a:spcBef>
                <a:spcPts val="0"/>
              </a:spcBef>
              <a:spcAft>
                <a:spcPts val="0"/>
              </a:spcAft>
              <a:buNone/>
              <a:defRPr>
                <a:solidFill>
                  <a:srgbClr val="3F3F3F"/>
                </a:solidFill>
              </a:defRPr>
            </a:lvl7pPr>
            <a:lvl8pPr marL="0" lvl="7" indent="0" algn="ctr">
              <a:spcBef>
                <a:spcPts val="0"/>
              </a:spcBef>
              <a:spcAft>
                <a:spcPts val="0"/>
              </a:spcAft>
              <a:buNone/>
              <a:defRPr>
                <a:solidFill>
                  <a:srgbClr val="3F3F3F"/>
                </a:solidFill>
              </a:defRPr>
            </a:lvl8pPr>
            <a:lvl9pPr marL="0" lvl="8" indent="0" algn="ctr">
              <a:spcBef>
                <a:spcPts val="0"/>
              </a:spcBef>
              <a:spcAft>
                <a:spcPts val="0"/>
              </a:spcAft>
              <a:buNone/>
              <a:defRPr>
                <a:solidFill>
                  <a:srgbClr val="3F3F3F"/>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2"/>
        </a:solidFill>
        <a:effectLst/>
      </p:bgPr>
    </p:bg>
    <p:spTree>
      <p:nvGrpSpPr>
        <p:cNvPr id="1" name="Shape 218"/>
        <p:cNvGrpSpPr/>
        <p:nvPr/>
      </p:nvGrpSpPr>
      <p:grpSpPr>
        <a:xfrm>
          <a:off x="0" y="0"/>
          <a:ext cx="0" cy="0"/>
          <a:chOff x="0" y="0"/>
          <a:chExt cx="0" cy="0"/>
        </a:xfrm>
      </p:grpSpPr>
      <p:sp>
        <p:nvSpPr>
          <p:cNvPr id="219" name="Google Shape;219;p52"/>
          <p:cNvSpPr txBox="1">
            <a:spLocks noGrp="1"/>
          </p:cNvSpPr>
          <p:nvPr>
            <p:ph type="sldNum" idx="12"/>
          </p:nvPr>
        </p:nvSpPr>
        <p:spPr>
          <a:xfrm>
            <a:off x="5446186" y="6425806"/>
            <a:ext cx="977900" cy="241214"/>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solidFill>
                  <a:srgbClr val="3F3F3F"/>
                </a:solidFill>
              </a:defRPr>
            </a:lvl1pPr>
            <a:lvl2pPr marL="0" lvl="1" indent="0" algn="ctr">
              <a:spcBef>
                <a:spcPts val="0"/>
              </a:spcBef>
              <a:spcAft>
                <a:spcPts val="0"/>
              </a:spcAft>
              <a:buNone/>
              <a:defRPr>
                <a:solidFill>
                  <a:srgbClr val="3F3F3F"/>
                </a:solidFill>
              </a:defRPr>
            </a:lvl2pPr>
            <a:lvl3pPr marL="0" lvl="2" indent="0" algn="ctr">
              <a:spcBef>
                <a:spcPts val="0"/>
              </a:spcBef>
              <a:spcAft>
                <a:spcPts val="0"/>
              </a:spcAft>
              <a:buNone/>
              <a:defRPr>
                <a:solidFill>
                  <a:srgbClr val="3F3F3F"/>
                </a:solidFill>
              </a:defRPr>
            </a:lvl3pPr>
            <a:lvl4pPr marL="0" lvl="3" indent="0" algn="ctr">
              <a:spcBef>
                <a:spcPts val="0"/>
              </a:spcBef>
              <a:spcAft>
                <a:spcPts val="0"/>
              </a:spcAft>
              <a:buNone/>
              <a:defRPr>
                <a:solidFill>
                  <a:srgbClr val="3F3F3F"/>
                </a:solidFill>
              </a:defRPr>
            </a:lvl4pPr>
            <a:lvl5pPr marL="0" lvl="4" indent="0" algn="ctr">
              <a:spcBef>
                <a:spcPts val="0"/>
              </a:spcBef>
              <a:spcAft>
                <a:spcPts val="0"/>
              </a:spcAft>
              <a:buNone/>
              <a:defRPr>
                <a:solidFill>
                  <a:srgbClr val="3F3F3F"/>
                </a:solidFill>
              </a:defRPr>
            </a:lvl5pPr>
            <a:lvl6pPr marL="0" lvl="5" indent="0" algn="ctr">
              <a:spcBef>
                <a:spcPts val="0"/>
              </a:spcBef>
              <a:spcAft>
                <a:spcPts val="0"/>
              </a:spcAft>
              <a:buNone/>
              <a:defRPr>
                <a:solidFill>
                  <a:srgbClr val="3F3F3F"/>
                </a:solidFill>
              </a:defRPr>
            </a:lvl6pPr>
            <a:lvl7pPr marL="0" lvl="6" indent="0" algn="ctr">
              <a:spcBef>
                <a:spcPts val="0"/>
              </a:spcBef>
              <a:spcAft>
                <a:spcPts val="0"/>
              </a:spcAft>
              <a:buNone/>
              <a:defRPr>
                <a:solidFill>
                  <a:srgbClr val="3F3F3F"/>
                </a:solidFill>
              </a:defRPr>
            </a:lvl7pPr>
            <a:lvl8pPr marL="0" lvl="7" indent="0" algn="ctr">
              <a:spcBef>
                <a:spcPts val="0"/>
              </a:spcBef>
              <a:spcAft>
                <a:spcPts val="0"/>
              </a:spcAft>
              <a:buNone/>
              <a:defRPr>
                <a:solidFill>
                  <a:srgbClr val="3F3F3F"/>
                </a:solidFill>
              </a:defRPr>
            </a:lvl8pPr>
            <a:lvl9pPr marL="0" lvl="8" indent="0" algn="ctr">
              <a:spcBef>
                <a:spcPts val="0"/>
              </a:spcBef>
              <a:spcAft>
                <a:spcPts val="0"/>
              </a:spcAft>
              <a:buNone/>
              <a:defRPr>
                <a:solidFill>
                  <a:srgbClr val="3F3F3F"/>
                </a:solidFill>
              </a:defRPr>
            </a:lvl9pPr>
          </a:lstStyle>
          <a:p>
            <a:pPr marL="0" lvl="0" indent="0" algn="ctr" rtl="0">
              <a:spcBef>
                <a:spcPts val="0"/>
              </a:spcBef>
              <a:spcAft>
                <a:spcPts val="0"/>
              </a:spcAft>
              <a:buNone/>
            </a:pPr>
            <a:fld id="{00000000-1234-1234-1234-123412341234}" type="slidenum">
              <a:rPr lang="en-US"/>
              <a:t>‹#›</a:t>
            </a:fld>
            <a:endParaRPr/>
          </a:p>
        </p:txBody>
      </p:sp>
      <p:sp>
        <p:nvSpPr>
          <p:cNvPr id="220" name="Google Shape;220;p52"/>
          <p:cNvSpPr/>
          <p:nvPr/>
        </p:nvSpPr>
        <p:spPr>
          <a:xfrm>
            <a:off x="270273" y="165788"/>
            <a:ext cx="11661315" cy="5207409"/>
          </a:xfrm>
          <a:prstGeom prst="roundRect">
            <a:avLst>
              <a:gd name="adj" fmla="val 2553"/>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83847A"/>
              </a:solidFill>
              <a:latin typeface="Arial"/>
              <a:ea typeface="Arial"/>
              <a:cs typeface="Arial"/>
              <a:sym typeface="Arial"/>
            </a:endParaRPr>
          </a:p>
        </p:txBody>
      </p:sp>
      <p:sp>
        <p:nvSpPr>
          <p:cNvPr id="221" name="Google Shape;221;p52"/>
          <p:cNvSpPr txBox="1">
            <a:spLocks noGrp="1"/>
          </p:cNvSpPr>
          <p:nvPr>
            <p:ph type="body" idx="1"/>
          </p:nvPr>
        </p:nvSpPr>
        <p:spPr>
          <a:xfrm>
            <a:off x="609603" y="3200408"/>
            <a:ext cx="10972799" cy="1562099"/>
          </a:xfrm>
          <a:prstGeom prst="rect">
            <a:avLst/>
          </a:prstGeom>
          <a:noFill/>
          <a:ln>
            <a:noFill/>
          </a:ln>
        </p:spPr>
        <p:txBody>
          <a:bodyPr spcFirstLastPara="1" wrap="square" lIns="91425" tIns="45700" rIns="91425" bIns="45700" anchor="t" anchorCtr="0">
            <a:noAutofit/>
          </a:bodyPr>
          <a:lstStyle>
            <a:lvl1pPr marL="457200" lvl="0" indent="-228600" algn="l">
              <a:spcBef>
                <a:spcPts val="169"/>
              </a:spcBef>
              <a:spcAft>
                <a:spcPts val="0"/>
              </a:spcAft>
              <a:buSzPts val="1400"/>
              <a:buNone/>
              <a:defRPr/>
            </a:lvl1pPr>
            <a:lvl2pPr marL="914400" lvl="1" indent="-342900" algn="l">
              <a:spcBef>
                <a:spcPts val="169"/>
              </a:spcBef>
              <a:spcAft>
                <a:spcPts val="0"/>
              </a:spcAft>
              <a:buClr>
                <a:srgbClr val="3F3F3F"/>
              </a:buClr>
              <a:buSzPts val="1800"/>
              <a:buChar char="–"/>
              <a:defRPr/>
            </a:lvl2pPr>
            <a:lvl3pPr marL="1371600" lvl="2" indent="-342900" algn="l">
              <a:spcBef>
                <a:spcPts val="169"/>
              </a:spcBef>
              <a:spcAft>
                <a:spcPts val="0"/>
              </a:spcAft>
              <a:buClr>
                <a:srgbClr val="3F3F3F"/>
              </a:buClr>
              <a:buSzPts val="1800"/>
              <a:buChar char="•"/>
              <a:defRPr/>
            </a:lvl3pPr>
            <a:lvl4pPr marL="1828800" lvl="3" indent="-342900" algn="l">
              <a:spcBef>
                <a:spcPts val="169"/>
              </a:spcBef>
              <a:spcAft>
                <a:spcPts val="0"/>
              </a:spcAft>
              <a:buClr>
                <a:srgbClr val="3F3F3F"/>
              </a:buClr>
              <a:buSzPts val="1800"/>
              <a:buChar char="–"/>
              <a:defRPr/>
            </a:lvl4pPr>
            <a:lvl5pPr marL="2286000" lvl="4" indent="-342900" algn="l">
              <a:spcBef>
                <a:spcPts val="169"/>
              </a:spcBef>
              <a:spcAft>
                <a:spcPts val="0"/>
              </a:spcAft>
              <a:buClr>
                <a:srgbClr val="3F3F3F"/>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2" name="Google Shape;222;p52"/>
          <p:cNvSpPr txBox="1">
            <a:spLocks noGrp="1"/>
          </p:cNvSpPr>
          <p:nvPr>
            <p:ph type="title"/>
          </p:nvPr>
        </p:nvSpPr>
        <p:spPr>
          <a:xfrm>
            <a:off x="609601" y="419100"/>
            <a:ext cx="10966883" cy="25527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 1 Column">
  <p:cSld name="Title and Content - 1 Column">
    <p:spTree>
      <p:nvGrpSpPr>
        <p:cNvPr id="1" name="Shape 223"/>
        <p:cNvGrpSpPr/>
        <p:nvPr/>
      </p:nvGrpSpPr>
      <p:grpSpPr>
        <a:xfrm>
          <a:off x="0" y="0"/>
          <a:ext cx="0" cy="0"/>
          <a:chOff x="0" y="0"/>
          <a:chExt cx="0" cy="0"/>
        </a:xfrm>
      </p:grpSpPr>
      <p:sp>
        <p:nvSpPr>
          <p:cNvPr id="224" name="Google Shape;224;p53"/>
          <p:cNvSpPr txBox="1">
            <a:spLocks noGrp="1"/>
          </p:cNvSpPr>
          <p:nvPr>
            <p:ph type="body" idx="1"/>
          </p:nvPr>
        </p:nvSpPr>
        <p:spPr>
          <a:xfrm>
            <a:off x="266700" y="1028700"/>
            <a:ext cx="11658600" cy="5600700"/>
          </a:xfrm>
          <a:prstGeom prst="rect">
            <a:avLst/>
          </a:prstGeom>
          <a:noFill/>
          <a:ln>
            <a:noFill/>
          </a:ln>
        </p:spPr>
        <p:txBody>
          <a:bodyPr spcFirstLastPara="1" wrap="square" lIns="91425" tIns="45700" rIns="91425" bIns="45700" anchor="t" anchorCtr="0">
            <a:noAutofit/>
          </a:bodyPr>
          <a:lstStyle>
            <a:lvl1pPr marL="457200" lvl="0" indent="-228600" algn="l">
              <a:spcBef>
                <a:spcPts val="169"/>
              </a:spcBef>
              <a:spcAft>
                <a:spcPts val="0"/>
              </a:spcAft>
              <a:buSzPts val="1400"/>
              <a:buNone/>
              <a:defRPr/>
            </a:lvl1pPr>
            <a:lvl2pPr marL="914400" lvl="1" indent="-342900" algn="l">
              <a:spcBef>
                <a:spcPts val="169"/>
              </a:spcBef>
              <a:spcAft>
                <a:spcPts val="0"/>
              </a:spcAft>
              <a:buClr>
                <a:srgbClr val="3F3F3F"/>
              </a:buClr>
              <a:buSzPts val="1800"/>
              <a:buChar char="–"/>
              <a:defRPr/>
            </a:lvl2pPr>
            <a:lvl3pPr marL="1371600" lvl="2" indent="-342900" algn="l">
              <a:spcBef>
                <a:spcPts val="169"/>
              </a:spcBef>
              <a:spcAft>
                <a:spcPts val="0"/>
              </a:spcAft>
              <a:buClr>
                <a:srgbClr val="3F3F3F"/>
              </a:buClr>
              <a:buSzPts val="1800"/>
              <a:buChar char="•"/>
              <a:defRPr/>
            </a:lvl3pPr>
            <a:lvl4pPr marL="1828800" lvl="3" indent="-342900" algn="l">
              <a:spcBef>
                <a:spcPts val="169"/>
              </a:spcBef>
              <a:spcAft>
                <a:spcPts val="0"/>
              </a:spcAft>
              <a:buClr>
                <a:srgbClr val="3F3F3F"/>
              </a:buClr>
              <a:buSzPts val="1800"/>
              <a:buChar char="–"/>
              <a:defRPr/>
            </a:lvl4pPr>
            <a:lvl5pPr marL="2286000" lvl="4" indent="-342900" algn="l">
              <a:spcBef>
                <a:spcPts val="169"/>
              </a:spcBef>
              <a:spcAft>
                <a:spcPts val="0"/>
              </a:spcAft>
              <a:buClr>
                <a:srgbClr val="3F3F3F"/>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5" name="Google Shape;225;p53"/>
          <p:cNvSpPr txBox="1">
            <a:spLocks noGrp="1"/>
          </p:cNvSpPr>
          <p:nvPr>
            <p:ph type="title"/>
          </p:nvPr>
        </p:nvSpPr>
        <p:spPr>
          <a:xfrm>
            <a:off x="406400" y="274638"/>
            <a:ext cx="11176000" cy="8064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1 Column)">
  <p:cSld name="Title and Content (1 Column)">
    <p:spTree>
      <p:nvGrpSpPr>
        <p:cNvPr id="1" name="Shape 56"/>
        <p:cNvGrpSpPr/>
        <p:nvPr/>
      </p:nvGrpSpPr>
      <p:grpSpPr>
        <a:xfrm>
          <a:off x="0" y="0"/>
          <a:ext cx="0" cy="0"/>
          <a:chOff x="0" y="0"/>
          <a:chExt cx="0" cy="0"/>
        </a:xfrm>
      </p:grpSpPr>
      <p:sp>
        <p:nvSpPr>
          <p:cNvPr id="57" name="Google Shape;57;p22"/>
          <p:cNvSpPr txBox="1">
            <a:spLocks noGrp="1"/>
          </p:cNvSpPr>
          <p:nvPr>
            <p:ph type="title"/>
          </p:nvPr>
        </p:nvSpPr>
        <p:spPr>
          <a:xfrm>
            <a:off x="406400" y="274646"/>
            <a:ext cx="11176000" cy="80645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2400">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2"/>
          <p:cNvSpPr txBox="1">
            <a:spLocks noGrp="1"/>
          </p:cNvSpPr>
          <p:nvPr>
            <p:ph type="body" idx="1"/>
          </p:nvPr>
        </p:nvSpPr>
        <p:spPr>
          <a:xfrm>
            <a:off x="406400" y="1225550"/>
            <a:ext cx="11176000" cy="4718049"/>
          </a:xfrm>
          <a:prstGeom prst="rect">
            <a:avLst/>
          </a:prstGeom>
          <a:noFill/>
          <a:ln>
            <a:noFill/>
          </a:ln>
        </p:spPr>
        <p:txBody>
          <a:bodyPr spcFirstLastPara="1" wrap="square" lIns="91425" tIns="45700" rIns="91425" bIns="45700" anchor="t" anchorCtr="0">
            <a:noAutofit/>
          </a:bodyPr>
          <a:lstStyle>
            <a:lvl1pPr marL="457200" lvl="0" indent="-228600" algn="l">
              <a:spcBef>
                <a:spcPts val="169"/>
              </a:spcBef>
              <a:spcAft>
                <a:spcPts val="0"/>
              </a:spcAft>
              <a:buClr>
                <a:srgbClr val="3F3F3F"/>
              </a:buClr>
              <a:buSzPts val="1800"/>
              <a:buNone/>
              <a:defRPr sz="1800">
                <a:solidFill>
                  <a:srgbClr val="3F3F3F"/>
                </a:solidFill>
              </a:defRPr>
            </a:lvl1pPr>
            <a:lvl2pPr marL="914400" lvl="1" indent="-342900" algn="l">
              <a:spcBef>
                <a:spcPts val="169"/>
              </a:spcBef>
              <a:spcAft>
                <a:spcPts val="0"/>
              </a:spcAft>
              <a:buClr>
                <a:srgbClr val="3F3F3F"/>
              </a:buClr>
              <a:buSzPts val="1800"/>
              <a:buChar char="–"/>
              <a:defRPr sz="1800">
                <a:solidFill>
                  <a:srgbClr val="3F3F3F"/>
                </a:solidFill>
              </a:defRPr>
            </a:lvl2pPr>
            <a:lvl3pPr marL="1371600" lvl="2" indent="-323850" algn="l">
              <a:spcBef>
                <a:spcPts val="169"/>
              </a:spcBef>
              <a:spcAft>
                <a:spcPts val="0"/>
              </a:spcAft>
              <a:buClr>
                <a:srgbClr val="3F3F3F"/>
              </a:buClr>
              <a:buSzPts val="1500"/>
              <a:buChar char="•"/>
              <a:defRPr sz="1500">
                <a:solidFill>
                  <a:srgbClr val="3F3F3F"/>
                </a:solidFill>
              </a:defRPr>
            </a:lvl3pPr>
            <a:lvl4pPr marL="1828800" lvl="3" indent="-323850" algn="l">
              <a:spcBef>
                <a:spcPts val="169"/>
              </a:spcBef>
              <a:spcAft>
                <a:spcPts val="0"/>
              </a:spcAft>
              <a:buClr>
                <a:srgbClr val="3F3F3F"/>
              </a:buClr>
              <a:buSzPts val="1500"/>
              <a:buChar char="–"/>
              <a:defRPr sz="1500">
                <a:solidFill>
                  <a:srgbClr val="3F3F3F"/>
                </a:solidFill>
              </a:defRPr>
            </a:lvl4pPr>
            <a:lvl5pPr marL="2286000" lvl="4" indent="-323850" algn="l">
              <a:spcBef>
                <a:spcPts val="169"/>
              </a:spcBef>
              <a:spcAft>
                <a:spcPts val="0"/>
              </a:spcAft>
              <a:buClr>
                <a:srgbClr val="3F3F3F"/>
              </a:buClr>
              <a:buSzPts val="1500"/>
              <a:buChar char="»"/>
              <a:defRPr sz="1500">
                <a:solidFill>
                  <a:srgbClr val="3F3F3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9" name="Google Shape;59;p22"/>
          <p:cNvSpPr txBox="1">
            <a:spLocks noGrp="1"/>
          </p:cNvSpPr>
          <p:nvPr>
            <p:ph type="sldNum" idx="12"/>
          </p:nvPr>
        </p:nvSpPr>
        <p:spPr>
          <a:xfrm>
            <a:off x="5446186" y="6425806"/>
            <a:ext cx="977900" cy="241214"/>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563" b="0" i="0" u="none" strike="noStrike" cap="none">
                <a:solidFill>
                  <a:srgbClr val="3F3F3F"/>
                </a:solidFill>
                <a:latin typeface="Arial"/>
                <a:ea typeface="Arial"/>
                <a:cs typeface="Arial"/>
                <a:sym typeface="Arial"/>
              </a:defRPr>
            </a:lvl1pPr>
            <a:lvl2pPr marL="0" lvl="1" indent="0" algn="ctr">
              <a:spcBef>
                <a:spcPts val="0"/>
              </a:spcBef>
              <a:spcAft>
                <a:spcPts val="0"/>
              </a:spcAft>
              <a:buNone/>
              <a:defRPr sz="563" b="0" i="0" u="none" strike="noStrike" cap="none">
                <a:solidFill>
                  <a:srgbClr val="3F3F3F"/>
                </a:solidFill>
                <a:latin typeface="Arial"/>
                <a:ea typeface="Arial"/>
                <a:cs typeface="Arial"/>
                <a:sym typeface="Arial"/>
              </a:defRPr>
            </a:lvl2pPr>
            <a:lvl3pPr marL="0" lvl="2" indent="0" algn="ctr">
              <a:spcBef>
                <a:spcPts val="0"/>
              </a:spcBef>
              <a:spcAft>
                <a:spcPts val="0"/>
              </a:spcAft>
              <a:buNone/>
              <a:defRPr sz="563" b="0" i="0" u="none" strike="noStrike" cap="none">
                <a:solidFill>
                  <a:srgbClr val="3F3F3F"/>
                </a:solidFill>
                <a:latin typeface="Arial"/>
                <a:ea typeface="Arial"/>
                <a:cs typeface="Arial"/>
                <a:sym typeface="Arial"/>
              </a:defRPr>
            </a:lvl3pPr>
            <a:lvl4pPr marL="0" lvl="3" indent="0" algn="ctr">
              <a:spcBef>
                <a:spcPts val="0"/>
              </a:spcBef>
              <a:spcAft>
                <a:spcPts val="0"/>
              </a:spcAft>
              <a:buNone/>
              <a:defRPr sz="563" b="0" i="0" u="none" strike="noStrike" cap="none">
                <a:solidFill>
                  <a:srgbClr val="3F3F3F"/>
                </a:solidFill>
                <a:latin typeface="Arial"/>
                <a:ea typeface="Arial"/>
                <a:cs typeface="Arial"/>
                <a:sym typeface="Arial"/>
              </a:defRPr>
            </a:lvl4pPr>
            <a:lvl5pPr marL="0" lvl="4" indent="0" algn="ctr">
              <a:spcBef>
                <a:spcPts val="0"/>
              </a:spcBef>
              <a:spcAft>
                <a:spcPts val="0"/>
              </a:spcAft>
              <a:buNone/>
              <a:defRPr sz="563" b="0" i="0" u="none" strike="noStrike" cap="none">
                <a:solidFill>
                  <a:srgbClr val="3F3F3F"/>
                </a:solidFill>
                <a:latin typeface="Arial"/>
                <a:ea typeface="Arial"/>
                <a:cs typeface="Arial"/>
                <a:sym typeface="Arial"/>
              </a:defRPr>
            </a:lvl5pPr>
            <a:lvl6pPr marL="0" lvl="5" indent="0" algn="ctr">
              <a:spcBef>
                <a:spcPts val="0"/>
              </a:spcBef>
              <a:spcAft>
                <a:spcPts val="0"/>
              </a:spcAft>
              <a:buNone/>
              <a:defRPr sz="563" b="0" i="0" u="none" strike="noStrike" cap="none">
                <a:solidFill>
                  <a:srgbClr val="3F3F3F"/>
                </a:solidFill>
                <a:latin typeface="Arial"/>
                <a:ea typeface="Arial"/>
                <a:cs typeface="Arial"/>
                <a:sym typeface="Arial"/>
              </a:defRPr>
            </a:lvl6pPr>
            <a:lvl7pPr marL="0" lvl="6" indent="0" algn="ctr">
              <a:spcBef>
                <a:spcPts val="0"/>
              </a:spcBef>
              <a:spcAft>
                <a:spcPts val="0"/>
              </a:spcAft>
              <a:buNone/>
              <a:defRPr sz="563" b="0" i="0" u="none" strike="noStrike" cap="none">
                <a:solidFill>
                  <a:srgbClr val="3F3F3F"/>
                </a:solidFill>
                <a:latin typeface="Arial"/>
                <a:ea typeface="Arial"/>
                <a:cs typeface="Arial"/>
                <a:sym typeface="Arial"/>
              </a:defRPr>
            </a:lvl7pPr>
            <a:lvl8pPr marL="0" lvl="7" indent="0" algn="ctr">
              <a:spcBef>
                <a:spcPts val="0"/>
              </a:spcBef>
              <a:spcAft>
                <a:spcPts val="0"/>
              </a:spcAft>
              <a:buNone/>
              <a:defRPr sz="563" b="0" i="0" u="none" strike="noStrike" cap="none">
                <a:solidFill>
                  <a:srgbClr val="3F3F3F"/>
                </a:solidFill>
                <a:latin typeface="Arial"/>
                <a:ea typeface="Arial"/>
                <a:cs typeface="Arial"/>
                <a:sym typeface="Arial"/>
              </a:defRPr>
            </a:lvl8pPr>
            <a:lvl9pPr marL="0" lvl="8" indent="0" algn="ctr">
              <a:spcBef>
                <a:spcPts val="0"/>
              </a:spcBef>
              <a:spcAft>
                <a:spcPts val="0"/>
              </a:spcAft>
              <a:buNone/>
              <a:defRPr sz="563" b="0" i="0" u="none" strike="noStrike" cap="none">
                <a:solidFill>
                  <a:srgbClr val="3F3F3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26"/>
        <p:cNvGrpSpPr/>
        <p:nvPr/>
      </p:nvGrpSpPr>
      <p:grpSpPr>
        <a:xfrm>
          <a:off x="0" y="0"/>
          <a:ext cx="0" cy="0"/>
          <a:chOff x="0" y="0"/>
          <a:chExt cx="0" cy="0"/>
        </a:xfrm>
      </p:grpSpPr>
      <p:sp>
        <p:nvSpPr>
          <p:cNvPr id="227" name="Google Shape;227;p54"/>
          <p:cNvSpPr txBox="1">
            <a:spLocks noGrp="1"/>
          </p:cNvSpPr>
          <p:nvPr>
            <p:ph type="title"/>
          </p:nvPr>
        </p:nvSpPr>
        <p:spPr>
          <a:xfrm>
            <a:off x="406400" y="274638"/>
            <a:ext cx="11176000" cy="8064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54"/>
          <p:cNvSpPr txBox="1">
            <a:spLocks noGrp="1"/>
          </p:cNvSpPr>
          <p:nvPr>
            <p:ph type="body" idx="1"/>
          </p:nvPr>
        </p:nvSpPr>
        <p:spPr>
          <a:xfrm>
            <a:off x="266700" y="1028700"/>
            <a:ext cx="11658600" cy="5600700"/>
          </a:xfrm>
          <a:prstGeom prst="rect">
            <a:avLst/>
          </a:prstGeom>
          <a:noFill/>
          <a:ln>
            <a:noFill/>
          </a:ln>
        </p:spPr>
        <p:txBody>
          <a:bodyPr spcFirstLastPara="1" wrap="square" lIns="91425" tIns="45700" rIns="91425" bIns="45700" anchor="t" anchorCtr="0">
            <a:noAutofit/>
          </a:bodyPr>
          <a:lstStyle>
            <a:lvl1pPr marL="457200" lvl="0" indent="-228600" algn="l">
              <a:spcBef>
                <a:spcPts val="169"/>
              </a:spcBef>
              <a:spcAft>
                <a:spcPts val="0"/>
              </a:spcAft>
              <a:buSzPts val="1400"/>
              <a:buNone/>
              <a:defRPr/>
            </a:lvl1pPr>
            <a:lvl2pPr marL="914400" lvl="1" indent="-342900" algn="l">
              <a:spcBef>
                <a:spcPts val="169"/>
              </a:spcBef>
              <a:spcAft>
                <a:spcPts val="0"/>
              </a:spcAft>
              <a:buClr>
                <a:srgbClr val="3F3F3F"/>
              </a:buClr>
              <a:buSzPts val="1800"/>
              <a:buChar char="–"/>
              <a:defRPr/>
            </a:lvl2pPr>
            <a:lvl3pPr marL="1371600" lvl="2" indent="-342900" algn="l">
              <a:spcBef>
                <a:spcPts val="169"/>
              </a:spcBef>
              <a:spcAft>
                <a:spcPts val="0"/>
              </a:spcAft>
              <a:buClr>
                <a:srgbClr val="3F3F3F"/>
              </a:buClr>
              <a:buSzPts val="1800"/>
              <a:buChar char="•"/>
              <a:defRPr/>
            </a:lvl3pPr>
            <a:lvl4pPr marL="1828800" lvl="3" indent="-342900" algn="l">
              <a:spcBef>
                <a:spcPts val="169"/>
              </a:spcBef>
              <a:spcAft>
                <a:spcPts val="0"/>
              </a:spcAft>
              <a:buClr>
                <a:srgbClr val="3F3F3F"/>
              </a:buClr>
              <a:buSzPts val="1800"/>
              <a:buChar char="–"/>
              <a:defRPr/>
            </a:lvl4pPr>
            <a:lvl5pPr marL="2286000" lvl="4" indent="-342900" algn="l">
              <a:spcBef>
                <a:spcPts val="169"/>
              </a:spcBef>
              <a:spcAft>
                <a:spcPts val="0"/>
              </a:spcAft>
              <a:buClr>
                <a:srgbClr val="3F3F3F"/>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2"/>
        </a:solidFill>
        <a:effectLst/>
      </p:bgPr>
    </p:bg>
    <p:spTree>
      <p:nvGrpSpPr>
        <p:cNvPr id="1" name="Shape 254"/>
        <p:cNvGrpSpPr/>
        <p:nvPr/>
      </p:nvGrpSpPr>
      <p:grpSpPr>
        <a:xfrm>
          <a:off x="0" y="0"/>
          <a:ext cx="0" cy="0"/>
          <a:chOff x="0" y="0"/>
          <a:chExt cx="0" cy="0"/>
        </a:xfrm>
      </p:grpSpPr>
      <p:sp>
        <p:nvSpPr>
          <p:cNvPr id="255" name="Google Shape;255;p56"/>
          <p:cNvSpPr txBox="1">
            <a:spLocks noGrp="1"/>
          </p:cNvSpPr>
          <p:nvPr>
            <p:ph type="sldNum" idx="12"/>
          </p:nvPr>
        </p:nvSpPr>
        <p:spPr>
          <a:xfrm>
            <a:off x="5446186" y="6356359"/>
            <a:ext cx="9779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solidFill>
                  <a:srgbClr val="FFFFFF"/>
                </a:solidFill>
              </a:defRPr>
            </a:lvl1pPr>
            <a:lvl2pPr marL="0" lvl="1" indent="0" algn="ctr">
              <a:spcBef>
                <a:spcPts val="0"/>
              </a:spcBef>
              <a:spcAft>
                <a:spcPts val="0"/>
              </a:spcAft>
              <a:buNone/>
              <a:defRPr>
                <a:solidFill>
                  <a:srgbClr val="FFFFFF"/>
                </a:solidFill>
              </a:defRPr>
            </a:lvl2pPr>
            <a:lvl3pPr marL="0" lvl="2" indent="0" algn="ctr">
              <a:spcBef>
                <a:spcPts val="0"/>
              </a:spcBef>
              <a:spcAft>
                <a:spcPts val="0"/>
              </a:spcAft>
              <a:buNone/>
              <a:defRPr>
                <a:solidFill>
                  <a:srgbClr val="FFFFFF"/>
                </a:solidFill>
              </a:defRPr>
            </a:lvl3pPr>
            <a:lvl4pPr marL="0" lvl="3" indent="0" algn="ctr">
              <a:spcBef>
                <a:spcPts val="0"/>
              </a:spcBef>
              <a:spcAft>
                <a:spcPts val="0"/>
              </a:spcAft>
              <a:buNone/>
              <a:defRPr>
                <a:solidFill>
                  <a:srgbClr val="FFFFFF"/>
                </a:solidFill>
              </a:defRPr>
            </a:lvl4pPr>
            <a:lvl5pPr marL="0" lvl="4" indent="0" algn="ctr">
              <a:spcBef>
                <a:spcPts val="0"/>
              </a:spcBef>
              <a:spcAft>
                <a:spcPts val="0"/>
              </a:spcAft>
              <a:buNone/>
              <a:defRPr>
                <a:solidFill>
                  <a:srgbClr val="FFFFFF"/>
                </a:solidFill>
              </a:defRPr>
            </a:lvl5pPr>
            <a:lvl6pPr marL="0" lvl="5" indent="0" algn="ctr">
              <a:spcBef>
                <a:spcPts val="0"/>
              </a:spcBef>
              <a:spcAft>
                <a:spcPts val="0"/>
              </a:spcAft>
              <a:buNone/>
              <a:defRPr>
                <a:solidFill>
                  <a:srgbClr val="FFFFFF"/>
                </a:solidFill>
              </a:defRPr>
            </a:lvl6pPr>
            <a:lvl7pPr marL="0" lvl="6" indent="0" algn="ctr">
              <a:spcBef>
                <a:spcPts val="0"/>
              </a:spcBef>
              <a:spcAft>
                <a:spcPts val="0"/>
              </a:spcAft>
              <a:buNone/>
              <a:defRPr>
                <a:solidFill>
                  <a:srgbClr val="FFFFFF"/>
                </a:solidFill>
              </a:defRPr>
            </a:lvl7pPr>
            <a:lvl8pPr marL="0" lvl="7" indent="0" algn="ctr">
              <a:spcBef>
                <a:spcPts val="0"/>
              </a:spcBef>
              <a:spcAft>
                <a:spcPts val="0"/>
              </a:spcAft>
              <a:buNone/>
              <a:defRPr>
                <a:solidFill>
                  <a:srgbClr val="FFFFFF"/>
                </a:solidFill>
              </a:defRPr>
            </a:lvl8pPr>
            <a:lvl9pPr marL="0" lvl="8" indent="0" algn="ctr">
              <a:spcBef>
                <a:spcPts val="0"/>
              </a:spcBef>
              <a:spcAft>
                <a:spcPts val="0"/>
              </a:spcAft>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256" name="Google Shape;256;p56"/>
          <p:cNvSpPr/>
          <p:nvPr/>
        </p:nvSpPr>
        <p:spPr>
          <a:xfrm>
            <a:off x="270273" y="165788"/>
            <a:ext cx="11661315" cy="5207409"/>
          </a:xfrm>
          <a:prstGeom prst="roundRect">
            <a:avLst>
              <a:gd name="adj" fmla="val 2553"/>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sp>
        <p:nvSpPr>
          <p:cNvPr id="257" name="Google Shape;257;p56"/>
          <p:cNvSpPr txBox="1">
            <a:spLocks noGrp="1"/>
          </p:cNvSpPr>
          <p:nvPr>
            <p:ph type="body" idx="1"/>
          </p:nvPr>
        </p:nvSpPr>
        <p:spPr>
          <a:xfrm>
            <a:off x="609603" y="3200408"/>
            <a:ext cx="10972799" cy="156209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563"/>
              </a:spcBef>
              <a:spcAft>
                <a:spcPts val="0"/>
              </a:spcAft>
              <a:buClr>
                <a:schemeClr val="dk1"/>
              </a:buClr>
              <a:buSzPts val="1800"/>
              <a:buNone/>
              <a:defRPr/>
            </a:lvl1pPr>
            <a:lvl2pPr marL="914400" lvl="1" indent="-342900" algn="l">
              <a:lnSpc>
                <a:spcPct val="90000"/>
              </a:lnSpc>
              <a:spcBef>
                <a:spcPts val="281"/>
              </a:spcBef>
              <a:spcAft>
                <a:spcPts val="0"/>
              </a:spcAft>
              <a:buClr>
                <a:schemeClr val="dk1"/>
              </a:buClr>
              <a:buSzPts val="1800"/>
              <a:buChar char="•"/>
              <a:defRPr/>
            </a:lvl2pPr>
            <a:lvl3pPr marL="1371600" lvl="2" indent="-342900" algn="l">
              <a:lnSpc>
                <a:spcPct val="90000"/>
              </a:lnSpc>
              <a:spcBef>
                <a:spcPts val="281"/>
              </a:spcBef>
              <a:spcAft>
                <a:spcPts val="0"/>
              </a:spcAft>
              <a:buClr>
                <a:schemeClr val="dk1"/>
              </a:buClr>
              <a:buSzPts val="1800"/>
              <a:buChar char="•"/>
              <a:defRPr/>
            </a:lvl3pPr>
            <a:lvl4pPr marL="1828800" lvl="3" indent="-342900" algn="l">
              <a:lnSpc>
                <a:spcPct val="90000"/>
              </a:lnSpc>
              <a:spcBef>
                <a:spcPts val="281"/>
              </a:spcBef>
              <a:spcAft>
                <a:spcPts val="0"/>
              </a:spcAft>
              <a:buClr>
                <a:schemeClr val="dk1"/>
              </a:buClr>
              <a:buSzPts val="1800"/>
              <a:buChar char="•"/>
              <a:defRPr/>
            </a:lvl4pPr>
            <a:lvl5pPr marL="2286000" lvl="4" indent="-342900" algn="l">
              <a:lnSpc>
                <a:spcPct val="90000"/>
              </a:lnSpc>
              <a:spcBef>
                <a:spcPts val="281"/>
              </a:spcBef>
              <a:spcAft>
                <a:spcPts val="0"/>
              </a:spcAft>
              <a:buClr>
                <a:schemeClr val="dk1"/>
              </a:buClr>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258" name="Google Shape;258;p56"/>
          <p:cNvSpPr txBox="1">
            <a:spLocks noGrp="1"/>
          </p:cNvSpPr>
          <p:nvPr>
            <p:ph type="title"/>
          </p:nvPr>
        </p:nvSpPr>
        <p:spPr>
          <a:xfrm>
            <a:off x="609601" y="419100"/>
            <a:ext cx="10966883" cy="25527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with Image">
  <p:cSld name="Title Slide with Image">
    <p:bg>
      <p:bgPr>
        <a:solidFill>
          <a:schemeClr val="lt2"/>
        </a:solidFill>
        <a:effectLst/>
      </p:bgPr>
    </p:bg>
    <p:spTree>
      <p:nvGrpSpPr>
        <p:cNvPr id="1" name="Shape 259"/>
        <p:cNvGrpSpPr/>
        <p:nvPr/>
      </p:nvGrpSpPr>
      <p:grpSpPr>
        <a:xfrm>
          <a:off x="0" y="0"/>
          <a:ext cx="0" cy="0"/>
          <a:chOff x="0" y="0"/>
          <a:chExt cx="0" cy="0"/>
        </a:xfrm>
      </p:grpSpPr>
      <p:sp>
        <p:nvSpPr>
          <p:cNvPr id="260" name="Google Shape;260;p57"/>
          <p:cNvSpPr txBox="1">
            <a:spLocks noGrp="1"/>
          </p:cNvSpPr>
          <p:nvPr>
            <p:ph type="sldNum" idx="12"/>
          </p:nvPr>
        </p:nvSpPr>
        <p:spPr>
          <a:xfrm>
            <a:off x="5446186" y="6356359"/>
            <a:ext cx="9779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solidFill>
                  <a:srgbClr val="FFFFFF"/>
                </a:solidFill>
              </a:defRPr>
            </a:lvl1pPr>
            <a:lvl2pPr marL="0" lvl="1" indent="0" algn="ctr">
              <a:spcBef>
                <a:spcPts val="0"/>
              </a:spcBef>
              <a:spcAft>
                <a:spcPts val="0"/>
              </a:spcAft>
              <a:buNone/>
              <a:defRPr>
                <a:solidFill>
                  <a:srgbClr val="FFFFFF"/>
                </a:solidFill>
              </a:defRPr>
            </a:lvl2pPr>
            <a:lvl3pPr marL="0" lvl="2" indent="0" algn="ctr">
              <a:spcBef>
                <a:spcPts val="0"/>
              </a:spcBef>
              <a:spcAft>
                <a:spcPts val="0"/>
              </a:spcAft>
              <a:buNone/>
              <a:defRPr>
                <a:solidFill>
                  <a:srgbClr val="FFFFFF"/>
                </a:solidFill>
              </a:defRPr>
            </a:lvl3pPr>
            <a:lvl4pPr marL="0" lvl="3" indent="0" algn="ctr">
              <a:spcBef>
                <a:spcPts val="0"/>
              </a:spcBef>
              <a:spcAft>
                <a:spcPts val="0"/>
              </a:spcAft>
              <a:buNone/>
              <a:defRPr>
                <a:solidFill>
                  <a:srgbClr val="FFFFFF"/>
                </a:solidFill>
              </a:defRPr>
            </a:lvl4pPr>
            <a:lvl5pPr marL="0" lvl="4" indent="0" algn="ctr">
              <a:spcBef>
                <a:spcPts val="0"/>
              </a:spcBef>
              <a:spcAft>
                <a:spcPts val="0"/>
              </a:spcAft>
              <a:buNone/>
              <a:defRPr>
                <a:solidFill>
                  <a:srgbClr val="FFFFFF"/>
                </a:solidFill>
              </a:defRPr>
            </a:lvl5pPr>
            <a:lvl6pPr marL="0" lvl="5" indent="0" algn="ctr">
              <a:spcBef>
                <a:spcPts val="0"/>
              </a:spcBef>
              <a:spcAft>
                <a:spcPts val="0"/>
              </a:spcAft>
              <a:buNone/>
              <a:defRPr>
                <a:solidFill>
                  <a:srgbClr val="FFFFFF"/>
                </a:solidFill>
              </a:defRPr>
            </a:lvl6pPr>
            <a:lvl7pPr marL="0" lvl="6" indent="0" algn="ctr">
              <a:spcBef>
                <a:spcPts val="0"/>
              </a:spcBef>
              <a:spcAft>
                <a:spcPts val="0"/>
              </a:spcAft>
              <a:buNone/>
              <a:defRPr>
                <a:solidFill>
                  <a:srgbClr val="FFFFFF"/>
                </a:solidFill>
              </a:defRPr>
            </a:lvl7pPr>
            <a:lvl8pPr marL="0" lvl="7" indent="0" algn="ctr">
              <a:spcBef>
                <a:spcPts val="0"/>
              </a:spcBef>
              <a:spcAft>
                <a:spcPts val="0"/>
              </a:spcAft>
              <a:buNone/>
              <a:defRPr>
                <a:solidFill>
                  <a:srgbClr val="FFFFFF"/>
                </a:solidFill>
              </a:defRPr>
            </a:lvl8pPr>
            <a:lvl9pPr marL="0" lvl="8" indent="0" algn="ctr">
              <a:spcBef>
                <a:spcPts val="0"/>
              </a:spcBef>
              <a:spcAft>
                <a:spcPts val="0"/>
              </a:spcAft>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261" name="Google Shape;261;p57"/>
          <p:cNvSpPr/>
          <p:nvPr/>
        </p:nvSpPr>
        <p:spPr>
          <a:xfrm>
            <a:off x="270273" y="165788"/>
            <a:ext cx="11661315" cy="5207409"/>
          </a:xfrm>
          <a:prstGeom prst="roundRect">
            <a:avLst>
              <a:gd name="adj" fmla="val 2553"/>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sp>
        <p:nvSpPr>
          <p:cNvPr id="262" name="Google Shape;262;p57"/>
          <p:cNvSpPr/>
          <p:nvPr/>
        </p:nvSpPr>
        <p:spPr>
          <a:xfrm>
            <a:off x="270273" y="161934"/>
            <a:ext cx="11661315" cy="5207409"/>
          </a:xfrm>
          <a:prstGeom prst="roundRect">
            <a:avLst>
              <a:gd name="adj" fmla="val 2553"/>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sp>
        <p:nvSpPr>
          <p:cNvPr id="263" name="Google Shape;263;p57"/>
          <p:cNvSpPr txBox="1">
            <a:spLocks noGrp="1"/>
          </p:cNvSpPr>
          <p:nvPr>
            <p:ph type="title"/>
          </p:nvPr>
        </p:nvSpPr>
        <p:spPr>
          <a:xfrm>
            <a:off x="609601" y="419100"/>
            <a:ext cx="10972801" cy="8763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4" name="Google Shape;264;p57"/>
          <p:cNvSpPr>
            <a:spLocks noGrp="1"/>
          </p:cNvSpPr>
          <p:nvPr>
            <p:ph type="pic" idx="2"/>
          </p:nvPr>
        </p:nvSpPr>
        <p:spPr>
          <a:xfrm>
            <a:off x="6248400" y="1447564"/>
            <a:ext cx="5334000" cy="3734036"/>
          </a:xfrm>
          <a:prstGeom prst="roundRect">
            <a:avLst>
              <a:gd name="adj" fmla="val 6491"/>
            </a:avLst>
          </a:prstGeom>
          <a:solidFill>
            <a:schemeClr val="lt1"/>
          </a:solidFill>
          <a:ln w="12700" cap="flat" cmpd="sng">
            <a:solidFill>
              <a:schemeClr val="dk2"/>
            </a:solidFill>
            <a:prstDash val="solid"/>
            <a:miter lim="800000"/>
            <a:headEnd type="none" w="sm" len="sm"/>
            <a:tailEnd type="none" w="sm" len="sm"/>
          </a:ln>
        </p:spPr>
        <p:txBody>
          <a:bodyPr spcFirstLastPara="1" wrap="square" lIns="91425" tIns="45700" rIns="91425" bIns="45700" anchor="t" anchorCtr="0">
            <a:normAutofit/>
          </a:bodyPr>
          <a:lstStyle>
            <a:lvl1pPr marR="0" lvl="0" algn="l" rtl="0">
              <a:lnSpc>
                <a:spcPct val="90000"/>
              </a:lnSpc>
              <a:spcBef>
                <a:spcPts val="563"/>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2pPr>
            <a:lvl3pPr marR="0" lvl="2" algn="l" rtl="0">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3pPr>
            <a:lvl4pPr marR="0" lvl="3" algn="l" rtl="0">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4pPr>
            <a:lvl5pPr marR="0" lvl="4" algn="l" rtl="0">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5pPr>
            <a:lvl6pPr marR="0" lvl="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R="0" lvl="6"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R="0" lvl="7"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R="0" lvl="8"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1 Column)">
  <p:cSld name="Title and Content (1 Column)">
    <p:spTree>
      <p:nvGrpSpPr>
        <p:cNvPr id="1" name="Shape 276"/>
        <p:cNvGrpSpPr/>
        <p:nvPr/>
      </p:nvGrpSpPr>
      <p:grpSpPr>
        <a:xfrm>
          <a:off x="0" y="0"/>
          <a:ext cx="0" cy="0"/>
          <a:chOff x="0" y="0"/>
          <a:chExt cx="0" cy="0"/>
        </a:xfrm>
      </p:grpSpPr>
      <p:sp>
        <p:nvSpPr>
          <p:cNvPr id="277" name="Google Shape;277;p59"/>
          <p:cNvSpPr txBox="1">
            <a:spLocks noGrp="1"/>
          </p:cNvSpPr>
          <p:nvPr>
            <p:ph type="title"/>
          </p:nvPr>
        </p:nvSpPr>
        <p:spPr>
          <a:xfrm>
            <a:off x="406400" y="274646"/>
            <a:ext cx="11176000" cy="80645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2400">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8" name="Google Shape;278;p59"/>
          <p:cNvSpPr txBox="1">
            <a:spLocks noGrp="1"/>
          </p:cNvSpPr>
          <p:nvPr>
            <p:ph type="body" idx="1"/>
          </p:nvPr>
        </p:nvSpPr>
        <p:spPr>
          <a:xfrm>
            <a:off x="406400" y="1225550"/>
            <a:ext cx="11176000" cy="4718049"/>
          </a:xfrm>
          <a:prstGeom prst="rect">
            <a:avLst/>
          </a:prstGeom>
          <a:noFill/>
          <a:ln>
            <a:noFill/>
          </a:ln>
        </p:spPr>
        <p:txBody>
          <a:bodyPr spcFirstLastPara="1" wrap="square" lIns="91425" tIns="45700" rIns="91425" bIns="45700" anchor="t" anchorCtr="0">
            <a:noAutofit/>
          </a:bodyPr>
          <a:lstStyle>
            <a:lvl1pPr marL="457200" lvl="0" indent="-228600" algn="l">
              <a:spcBef>
                <a:spcPts val="169"/>
              </a:spcBef>
              <a:spcAft>
                <a:spcPts val="0"/>
              </a:spcAft>
              <a:buClr>
                <a:srgbClr val="3F3F3F"/>
              </a:buClr>
              <a:buSzPts val="1800"/>
              <a:buNone/>
              <a:defRPr sz="1800">
                <a:solidFill>
                  <a:srgbClr val="3F3F3F"/>
                </a:solidFill>
              </a:defRPr>
            </a:lvl1pPr>
            <a:lvl2pPr marL="914400" lvl="1" indent="-342900" algn="l">
              <a:spcBef>
                <a:spcPts val="169"/>
              </a:spcBef>
              <a:spcAft>
                <a:spcPts val="0"/>
              </a:spcAft>
              <a:buClr>
                <a:srgbClr val="3F3F3F"/>
              </a:buClr>
              <a:buSzPts val="1800"/>
              <a:buChar char="–"/>
              <a:defRPr sz="1800">
                <a:solidFill>
                  <a:srgbClr val="3F3F3F"/>
                </a:solidFill>
              </a:defRPr>
            </a:lvl2pPr>
            <a:lvl3pPr marL="1371600" lvl="2" indent="-323850" algn="l">
              <a:spcBef>
                <a:spcPts val="169"/>
              </a:spcBef>
              <a:spcAft>
                <a:spcPts val="0"/>
              </a:spcAft>
              <a:buClr>
                <a:srgbClr val="3F3F3F"/>
              </a:buClr>
              <a:buSzPts val="1500"/>
              <a:buChar char="•"/>
              <a:defRPr sz="1500">
                <a:solidFill>
                  <a:srgbClr val="3F3F3F"/>
                </a:solidFill>
              </a:defRPr>
            </a:lvl3pPr>
            <a:lvl4pPr marL="1828800" lvl="3" indent="-323850" algn="l">
              <a:spcBef>
                <a:spcPts val="169"/>
              </a:spcBef>
              <a:spcAft>
                <a:spcPts val="0"/>
              </a:spcAft>
              <a:buClr>
                <a:srgbClr val="3F3F3F"/>
              </a:buClr>
              <a:buSzPts val="1500"/>
              <a:buChar char="–"/>
              <a:defRPr sz="1500">
                <a:solidFill>
                  <a:srgbClr val="3F3F3F"/>
                </a:solidFill>
              </a:defRPr>
            </a:lvl4pPr>
            <a:lvl5pPr marL="2286000" lvl="4" indent="-323850" algn="l">
              <a:spcBef>
                <a:spcPts val="169"/>
              </a:spcBef>
              <a:spcAft>
                <a:spcPts val="0"/>
              </a:spcAft>
              <a:buClr>
                <a:srgbClr val="3F3F3F"/>
              </a:buClr>
              <a:buSzPts val="1500"/>
              <a:buChar char="»"/>
              <a:defRPr sz="1500">
                <a:solidFill>
                  <a:srgbClr val="3F3F3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9" name="Google Shape;279;p59"/>
          <p:cNvSpPr txBox="1">
            <a:spLocks noGrp="1"/>
          </p:cNvSpPr>
          <p:nvPr>
            <p:ph type="sldNum" idx="12"/>
          </p:nvPr>
        </p:nvSpPr>
        <p:spPr>
          <a:xfrm>
            <a:off x="5446186" y="6425806"/>
            <a:ext cx="977900" cy="241214"/>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563">
                <a:solidFill>
                  <a:srgbClr val="3F3F3F"/>
                </a:solidFill>
                <a:latin typeface="Arial"/>
                <a:ea typeface="Arial"/>
                <a:cs typeface="Arial"/>
                <a:sym typeface="Arial"/>
              </a:defRPr>
            </a:lvl1pPr>
            <a:lvl2pPr marL="0" lvl="1" indent="0" algn="ctr">
              <a:spcBef>
                <a:spcPts val="0"/>
              </a:spcBef>
              <a:spcAft>
                <a:spcPts val="0"/>
              </a:spcAft>
              <a:buNone/>
              <a:defRPr sz="563">
                <a:solidFill>
                  <a:srgbClr val="3F3F3F"/>
                </a:solidFill>
                <a:latin typeface="Arial"/>
                <a:ea typeface="Arial"/>
                <a:cs typeface="Arial"/>
                <a:sym typeface="Arial"/>
              </a:defRPr>
            </a:lvl2pPr>
            <a:lvl3pPr marL="0" lvl="2" indent="0" algn="ctr">
              <a:spcBef>
                <a:spcPts val="0"/>
              </a:spcBef>
              <a:spcAft>
                <a:spcPts val="0"/>
              </a:spcAft>
              <a:buNone/>
              <a:defRPr sz="563">
                <a:solidFill>
                  <a:srgbClr val="3F3F3F"/>
                </a:solidFill>
                <a:latin typeface="Arial"/>
                <a:ea typeface="Arial"/>
                <a:cs typeface="Arial"/>
                <a:sym typeface="Arial"/>
              </a:defRPr>
            </a:lvl3pPr>
            <a:lvl4pPr marL="0" lvl="3" indent="0" algn="ctr">
              <a:spcBef>
                <a:spcPts val="0"/>
              </a:spcBef>
              <a:spcAft>
                <a:spcPts val="0"/>
              </a:spcAft>
              <a:buNone/>
              <a:defRPr sz="563">
                <a:solidFill>
                  <a:srgbClr val="3F3F3F"/>
                </a:solidFill>
                <a:latin typeface="Arial"/>
                <a:ea typeface="Arial"/>
                <a:cs typeface="Arial"/>
                <a:sym typeface="Arial"/>
              </a:defRPr>
            </a:lvl4pPr>
            <a:lvl5pPr marL="0" lvl="4" indent="0" algn="ctr">
              <a:spcBef>
                <a:spcPts val="0"/>
              </a:spcBef>
              <a:spcAft>
                <a:spcPts val="0"/>
              </a:spcAft>
              <a:buNone/>
              <a:defRPr sz="563">
                <a:solidFill>
                  <a:srgbClr val="3F3F3F"/>
                </a:solidFill>
                <a:latin typeface="Arial"/>
                <a:ea typeface="Arial"/>
                <a:cs typeface="Arial"/>
                <a:sym typeface="Arial"/>
              </a:defRPr>
            </a:lvl5pPr>
            <a:lvl6pPr marL="0" lvl="5" indent="0" algn="ctr">
              <a:spcBef>
                <a:spcPts val="0"/>
              </a:spcBef>
              <a:spcAft>
                <a:spcPts val="0"/>
              </a:spcAft>
              <a:buNone/>
              <a:defRPr sz="563">
                <a:solidFill>
                  <a:srgbClr val="3F3F3F"/>
                </a:solidFill>
                <a:latin typeface="Arial"/>
                <a:ea typeface="Arial"/>
                <a:cs typeface="Arial"/>
                <a:sym typeface="Arial"/>
              </a:defRPr>
            </a:lvl6pPr>
            <a:lvl7pPr marL="0" lvl="6" indent="0" algn="ctr">
              <a:spcBef>
                <a:spcPts val="0"/>
              </a:spcBef>
              <a:spcAft>
                <a:spcPts val="0"/>
              </a:spcAft>
              <a:buNone/>
              <a:defRPr sz="563">
                <a:solidFill>
                  <a:srgbClr val="3F3F3F"/>
                </a:solidFill>
                <a:latin typeface="Arial"/>
                <a:ea typeface="Arial"/>
                <a:cs typeface="Arial"/>
                <a:sym typeface="Arial"/>
              </a:defRPr>
            </a:lvl7pPr>
            <a:lvl8pPr marL="0" lvl="7" indent="0" algn="ctr">
              <a:spcBef>
                <a:spcPts val="0"/>
              </a:spcBef>
              <a:spcAft>
                <a:spcPts val="0"/>
              </a:spcAft>
              <a:buNone/>
              <a:defRPr sz="563">
                <a:solidFill>
                  <a:srgbClr val="3F3F3F"/>
                </a:solidFill>
                <a:latin typeface="Arial"/>
                <a:ea typeface="Arial"/>
                <a:cs typeface="Arial"/>
                <a:sym typeface="Arial"/>
              </a:defRPr>
            </a:lvl8pPr>
            <a:lvl9pPr marL="0" lvl="8" indent="0" algn="ctr">
              <a:spcBef>
                <a:spcPts val="0"/>
              </a:spcBef>
              <a:spcAft>
                <a:spcPts val="0"/>
              </a:spcAft>
              <a:buNone/>
              <a:defRPr sz="563">
                <a:solidFill>
                  <a:srgbClr val="3F3F3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2 Columns)">
  <p:cSld name="Title and Content (2 Columns)">
    <p:spTree>
      <p:nvGrpSpPr>
        <p:cNvPr id="1" name="Shape 280"/>
        <p:cNvGrpSpPr/>
        <p:nvPr/>
      </p:nvGrpSpPr>
      <p:grpSpPr>
        <a:xfrm>
          <a:off x="0" y="0"/>
          <a:ext cx="0" cy="0"/>
          <a:chOff x="0" y="0"/>
          <a:chExt cx="0" cy="0"/>
        </a:xfrm>
      </p:grpSpPr>
      <p:sp>
        <p:nvSpPr>
          <p:cNvPr id="281" name="Google Shape;281;p60"/>
          <p:cNvSpPr txBox="1">
            <a:spLocks noGrp="1"/>
          </p:cNvSpPr>
          <p:nvPr>
            <p:ph type="title"/>
          </p:nvPr>
        </p:nvSpPr>
        <p:spPr>
          <a:xfrm>
            <a:off x="406400" y="274646"/>
            <a:ext cx="11176000" cy="80645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2" name="Google Shape;282;p60"/>
          <p:cNvSpPr txBox="1">
            <a:spLocks noGrp="1"/>
          </p:cNvSpPr>
          <p:nvPr>
            <p:ph type="body" idx="1"/>
          </p:nvPr>
        </p:nvSpPr>
        <p:spPr>
          <a:xfrm>
            <a:off x="406400" y="1225550"/>
            <a:ext cx="11176000" cy="4718049"/>
          </a:xfrm>
          <a:prstGeom prst="rect">
            <a:avLst/>
          </a:prstGeom>
          <a:noFill/>
          <a:ln>
            <a:noFill/>
          </a:ln>
        </p:spPr>
        <p:txBody>
          <a:bodyPr spcFirstLastPara="1" wrap="square" lIns="91425" tIns="45700" rIns="91425" bIns="45700" anchor="t" anchorCtr="0">
            <a:noAutofit/>
          </a:bodyPr>
          <a:lstStyle>
            <a:lvl1pPr marL="457200" lvl="0" indent="-228600" algn="l">
              <a:spcBef>
                <a:spcPts val="169"/>
              </a:spcBef>
              <a:spcAft>
                <a:spcPts val="0"/>
              </a:spcAft>
              <a:buClr>
                <a:srgbClr val="3F3F3F"/>
              </a:buClr>
              <a:buSzPts val="1800"/>
              <a:buNone/>
              <a:defRPr sz="1800">
                <a:solidFill>
                  <a:srgbClr val="3F3F3F"/>
                </a:solidFill>
              </a:defRPr>
            </a:lvl1pPr>
            <a:lvl2pPr marL="914400" lvl="1" indent="-342900" algn="l">
              <a:spcBef>
                <a:spcPts val="169"/>
              </a:spcBef>
              <a:spcAft>
                <a:spcPts val="0"/>
              </a:spcAft>
              <a:buClr>
                <a:srgbClr val="3F3F3F"/>
              </a:buClr>
              <a:buSzPts val="1800"/>
              <a:buChar char="–"/>
              <a:defRPr sz="1800">
                <a:solidFill>
                  <a:srgbClr val="3F3F3F"/>
                </a:solidFill>
              </a:defRPr>
            </a:lvl2pPr>
            <a:lvl3pPr marL="1371600" lvl="2" indent="-323850" algn="l">
              <a:spcBef>
                <a:spcPts val="169"/>
              </a:spcBef>
              <a:spcAft>
                <a:spcPts val="0"/>
              </a:spcAft>
              <a:buClr>
                <a:srgbClr val="3F3F3F"/>
              </a:buClr>
              <a:buSzPts val="1500"/>
              <a:buChar char="•"/>
              <a:defRPr sz="1500">
                <a:solidFill>
                  <a:srgbClr val="3F3F3F"/>
                </a:solidFill>
              </a:defRPr>
            </a:lvl3pPr>
            <a:lvl4pPr marL="1828800" lvl="3" indent="-323850" algn="l">
              <a:spcBef>
                <a:spcPts val="169"/>
              </a:spcBef>
              <a:spcAft>
                <a:spcPts val="0"/>
              </a:spcAft>
              <a:buClr>
                <a:srgbClr val="3F3F3F"/>
              </a:buClr>
              <a:buSzPts val="1500"/>
              <a:buChar char="–"/>
              <a:defRPr sz="1500">
                <a:solidFill>
                  <a:srgbClr val="3F3F3F"/>
                </a:solidFill>
              </a:defRPr>
            </a:lvl4pPr>
            <a:lvl5pPr marL="2286000" lvl="4" indent="-323850" algn="l">
              <a:spcBef>
                <a:spcPts val="169"/>
              </a:spcBef>
              <a:spcAft>
                <a:spcPts val="0"/>
              </a:spcAft>
              <a:buClr>
                <a:srgbClr val="3F3F3F"/>
              </a:buClr>
              <a:buSzPts val="1500"/>
              <a:buChar char="»"/>
              <a:defRPr sz="1500">
                <a:solidFill>
                  <a:srgbClr val="3F3F3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3" name="Google Shape;283;p60"/>
          <p:cNvSpPr txBox="1">
            <a:spLocks noGrp="1"/>
          </p:cNvSpPr>
          <p:nvPr>
            <p:ph type="sldNum" idx="12"/>
          </p:nvPr>
        </p:nvSpPr>
        <p:spPr>
          <a:xfrm>
            <a:off x="5446186" y="6425806"/>
            <a:ext cx="977900" cy="241214"/>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563">
                <a:solidFill>
                  <a:srgbClr val="3F3F3F"/>
                </a:solidFill>
                <a:latin typeface="Arial"/>
                <a:ea typeface="Arial"/>
                <a:cs typeface="Arial"/>
                <a:sym typeface="Arial"/>
              </a:defRPr>
            </a:lvl1pPr>
            <a:lvl2pPr marL="0" lvl="1" indent="0" algn="ctr">
              <a:spcBef>
                <a:spcPts val="0"/>
              </a:spcBef>
              <a:spcAft>
                <a:spcPts val="0"/>
              </a:spcAft>
              <a:buNone/>
              <a:defRPr sz="563">
                <a:solidFill>
                  <a:srgbClr val="3F3F3F"/>
                </a:solidFill>
                <a:latin typeface="Arial"/>
                <a:ea typeface="Arial"/>
                <a:cs typeface="Arial"/>
                <a:sym typeface="Arial"/>
              </a:defRPr>
            </a:lvl2pPr>
            <a:lvl3pPr marL="0" lvl="2" indent="0" algn="ctr">
              <a:spcBef>
                <a:spcPts val="0"/>
              </a:spcBef>
              <a:spcAft>
                <a:spcPts val="0"/>
              </a:spcAft>
              <a:buNone/>
              <a:defRPr sz="563">
                <a:solidFill>
                  <a:srgbClr val="3F3F3F"/>
                </a:solidFill>
                <a:latin typeface="Arial"/>
                <a:ea typeface="Arial"/>
                <a:cs typeface="Arial"/>
                <a:sym typeface="Arial"/>
              </a:defRPr>
            </a:lvl3pPr>
            <a:lvl4pPr marL="0" lvl="3" indent="0" algn="ctr">
              <a:spcBef>
                <a:spcPts val="0"/>
              </a:spcBef>
              <a:spcAft>
                <a:spcPts val="0"/>
              </a:spcAft>
              <a:buNone/>
              <a:defRPr sz="563">
                <a:solidFill>
                  <a:srgbClr val="3F3F3F"/>
                </a:solidFill>
                <a:latin typeface="Arial"/>
                <a:ea typeface="Arial"/>
                <a:cs typeface="Arial"/>
                <a:sym typeface="Arial"/>
              </a:defRPr>
            </a:lvl4pPr>
            <a:lvl5pPr marL="0" lvl="4" indent="0" algn="ctr">
              <a:spcBef>
                <a:spcPts val="0"/>
              </a:spcBef>
              <a:spcAft>
                <a:spcPts val="0"/>
              </a:spcAft>
              <a:buNone/>
              <a:defRPr sz="563">
                <a:solidFill>
                  <a:srgbClr val="3F3F3F"/>
                </a:solidFill>
                <a:latin typeface="Arial"/>
                <a:ea typeface="Arial"/>
                <a:cs typeface="Arial"/>
                <a:sym typeface="Arial"/>
              </a:defRPr>
            </a:lvl5pPr>
            <a:lvl6pPr marL="0" lvl="5" indent="0" algn="ctr">
              <a:spcBef>
                <a:spcPts val="0"/>
              </a:spcBef>
              <a:spcAft>
                <a:spcPts val="0"/>
              </a:spcAft>
              <a:buNone/>
              <a:defRPr sz="563">
                <a:solidFill>
                  <a:srgbClr val="3F3F3F"/>
                </a:solidFill>
                <a:latin typeface="Arial"/>
                <a:ea typeface="Arial"/>
                <a:cs typeface="Arial"/>
                <a:sym typeface="Arial"/>
              </a:defRPr>
            </a:lvl6pPr>
            <a:lvl7pPr marL="0" lvl="6" indent="0" algn="ctr">
              <a:spcBef>
                <a:spcPts val="0"/>
              </a:spcBef>
              <a:spcAft>
                <a:spcPts val="0"/>
              </a:spcAft>
              <a:buNone/>
              <a:defRPr sz="563">
                <a:solidFill>
                  <a:srgbClr val="3F3F3F"/>
                </a:solidFill>
                <a:latin typeface="Arial"/>
                <a:ea typeface="Arial"/>
                <a:cs typeface="Arial"/>
                <a:sym typeface="Arial"/>
              </a:defRPr>
            </a:lvl7pPr>
            <a:lvl8pPr marL="0" lvl="7" indent="0" algn="ctr">
              <a:spcBef>
                <a:spcPts val="0"/>
              </a:spcBef>
              <a:spcAft>
                <a:spcPts val="0"/>
              </a:spcAft>
              <a:buNone/>
              <a:defRPr sz="563">
                <a:solidFill>
                  <a:srgbClr val="3F3F3F"/>
                </a:solidFill>
                <a:latin typeface="Arial"/>
                <a:ea typeface="Arial"/>
                <a:cs typeface="Arial"/>
                <a:sym typeface="Arial"/>
              </a:defRPr>
            </a:lvl8pPr>
            <a:lvl9pPr marL="0" lvl="8" indent="0" algn="ctr">
              <a:spcBef>
                <a:spcPts val="0"/>
              </a:spcBef>
              <a:spcAft>
                <a:spcPts val="0"/>
              </a:spcAft>
              <a:buNone/>
              <a:defRPr sz="563">
                <a:solidFill>
                  <a:srgbClr val="3F3F3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3 Columns)">
  <p:cSld name="Title and Content (3 Columns)">
    <p:spTree>
      <p:nvGrpSpPr>
        <p:cNvPr id="1" name="Shape 284"/>
        <p:cNvGrpSpPr/>
        <p:nvPr/>
      </p:nvGrpSpPr>
      <p:grpSpPr>
        <a:xfrm>
          <a:off x="0" y="0"/>
          <a:ext cx="0" cy="0"/>
          <a:chOff x="0" y="0"/>
          <a:chExt cx="0" cy="0"/>
        </a:xfrm>
      </p:grpSpPr>
      <p:sp>
        <p:nvSpPr>
          <p:cNvPr id="285" name="Google Shape;285;p61"/>
          <p:cNvSpPr txBox="1">
            <a:spLocks noGrp="1"/>
          </p:cNvSpPr>
          <p:nvPr>
            <p:ph type="title"/>
          </p:nvPr>
        </p:nvSpPr>
        <p:spPr>
          <a:xfrm>
            <a:off x="406400" y="274646"/>
            <a:ext cx="11176000" cy="80645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6" name="Google Shape;286;p61"/>
          <p:cNvSpPr txBox="1">
            <a:spLocks noGrp="1"/>
          </p:cNvSpPr>
          <p:nvPr>
            <p:ph type="body" idx="1"/>
          </p:nvPr>
        </p:nvSpPr>
        <p:spPr>
          <a:xfrm>
            <a:off x="406400" y="1225550"/>
            <a:ext cx="11176000" cy="4718049"/>
          </a:xfrm>
          <a:prstGeom prst="rect">
            <a:avLst/>
          </a:prstGeom>
          <a:noFill/>
          <a:ln>
            <a:noFill/>
          </a:ln>
        </p:spPr>
        <p:txBody>
          <a:bodyPr spcFirstLastPara="1" wrap="square" lIns="91425" tIns="45700" rIns="91425" bIns="45700" anchor="t" anchorCtr="0">
            <a:noAutofit/>
          </a:bodyPr>
          <a:lstStyle>
            <a:lvl1pPr marL="457200" lvl="0" indent="-228600" algn="l">
              <a:spcBef>
                <a:spcPts val="169"/>
              </a:spcBef>
              <a:spcAft>
                <a:spcPts val="0"/>
              </a:spcAft>
              <a:buClr>
                <a:srgbClr val="3F3F3F"/>
              </a:buClr>
              <a:buSzPts val="1600"/>
              <a:buNone/>
              <a:defRPr sz="1600">
                <a:solidFill>
                  <a:srgbClr val="3F3F3F"/>
                </a:solidFill>
              </a:defRPr>
            </a:lvl1pPr>
            <a:lvl2pPr marL="914400" lvl="1" indent="-330200" algn="l">
              <a:spcBef>
                <a:spcPts val="169"/>
              </a:spcBef>
              <a:spcAft>
                <a:spcPts val="0"/>
              </a:spcAft>
              <a:buClr>
                <a:srgbClr val="3F3F3F"/>
              </a:buClr>
              <a:buSzPts val="1600"/>
              <a:buChar char="–"/>
              <a:defRPr sz="1600">
                <a:solidFill>
                  <a:srgbClr val="3F3F3F"/>
                </a:solidFill>
              </a:defRPr>
            </a:lvl2pPr>
            <a:lvl3pPr marL="1371600" lvl="2" indent="-317500" algn="l">
              <a:spcBef>
                <a:spcPts val="169"/>
              </a:spcBef>
              <a:spcAft>
                <a:spcPts val="0"/>
              </a:spcAft>
              <a:buClr>
                <a:srgbClr val="3F3F3F"/>
              </a:buClr>
              <a:buSzPts val="1400"/>
              <a:buChar char="•"/>
              <a:defRPr sz="1400">
                <a:solidFill>
                  <a:srgbClr val="3F3F3F"/>
                </a:solidFill>
              </a:defRPr>
            </a:lvl3pPr>
            <a:lvl4pPr marL="1828800" lvl="3" indent="-317500" algn="l">
              <a:spcBef>
                <a:spcPts val="169"/>
              </a:spcBef>
              <a:spcAft>
                <a:spcPts val="0"/>
              </a:spcAft>
              <a:buClr>
                <a:srgbClr val="3F3F3F"/>
              </a:buClr>
              <a:buSzPts val="1400"/>
              <a:buChar char="–"/>
              <a:defRPr sz="1400">
                <a:solidFill>
                  <a:srgbClr val="3F3F3F"/>
                </a:solidFill>
              </a:defRPr>
            </a:lvl4pPr>
            <a:lvl5pPr marL="2286000" lvl="4" indent="-317500" algn="l">
              <a:spcBef>
                <a:spcPts val="169"/>
              </a:spcBef>
              <a:spcAft>
                <a:spcPts val="0"/>
              </a:spcAft>
              <a:buClr>
                <a:srgbClr val="3F3F3F"/>
              </a:buClr>
              <a:buSzPts val="1400"/>
              <a:buChar char="»"/>
              <a:defRPr sz="1400">
                <a:solidFill>
                  <a:srgbClr val="3F3F3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7" name="Google Shape;287;p61"/>
          <p:cNvSpPr txBox="1">
            <a:spLocks noGrp="1"/>
          </p:cNvSpPr>
          <p:nvPr>
            <p:ph type="sldNum" idx="12"/>
          </p:nvPr>
        </p:nvSpPr>
        <p:spPr>
          <a:xfrm>
            <a:off x="5446186" y="6425806"/>
            <a:ext cx="977900" cy="241214"/>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563">
                <a:solidFill>
                  <a:srgbClr val="3F3F3F"/>
                </a:solidFill>
                <a:latin typeface="Arial"/>
                <a:ea typeface="Arial"/>
                <a:cs typeface="Arial"/>
                <a:sym typeface="Arial"/>
              </a:defRPr>
            </a:lvl1pPr>
            <a:lvl2pPr marL="0" lvl="1" indent="0" algn="ctr">
              <a:spcBef>
                <a:spcPts val="0"/>
              </a:spcBef>
              <a:spcAft>
                <a:spcPts val="0"/>
              </a:spcAft>
              <a:buNone/>
              <a:defRPr sz="563">
                <a:solidFill>
                  <a:srgbClr val="3F3F3F"/>
                </a:solidFill>
                <a:latin typeface="Arial"/>
                <a:ea typeface="Arial"/>
                <a:cs typeface="Arial"/>
                <a:sym typeface="Arial"/>
              </a:defRPr>
            </a:lvl2pPr>
            <a:lvl3pPr marL="0" lvl="2" indent="0" algn="ctr">
              <a:spcBef>
                <a:spcPts val="0"/>
              </a:spcBef>
              <a:spcAft>
                <a:spcPts val="0"/>
              </a:spcAft>
              <a:buNone/>
              <a:defRPr sz="563">
                <a:solidFill>
                  <a:srgbClr val="3F3F3F"/>
                </a:solidFill>
                <a:latin typeface="Arial"/>
                <a:ea typeface="Arial"/>
                <a:cs typeface="Arial"/>
                <a:sym typeface="Arial"/>
              </a:defRPr>
            </a:lvl3pPr>
            <a:lvl4pPr marL="0" lvl="3" indent="0" algn="ctr">
              <a:spcBef>
                <a:spcPts val="0"/>
              </a:spcBef>
              <a:spcAft>
                <a:spcPts val="0"/>
              </a:spcAft>
              <a:buNone/>
              <a:defRPr sz="563">
                <a:solidFill>
                  <a:srgbClr val="3F3F3F"/>
                </a:solidFill>
                <a:latin typeface="Arial"/>
                <a:ea typeface="Arial"/>
                <a:cs typeface="Arial"/>
                <a:sym typeface="Arial"/>
              </a:defRPr>
            </a:lvl4pPr>
            <a:lvl5pPr marL="0" lvl="4" indent="0" algn="ctr">
              <a:spcBef>
                <a:spcPts val="0"/>
              </a:spcBef>
              <a:spcAft>
                <a:spcPts val="0"/>
              </a:spcAft>
              <a:buNone/>
              <a:defRPr sz="563">
                <a:solidFill>
                  <a:srgbClr val="3F3F3F"/>
                </a:solidFill>
                <a:latin typeface="Arial"/>
                <a:ea typeface="Arial"/>
                <a:cs typeface="Arial"/>
                <a:sym typeface="Arial"/>
              </a:defRPr>
            </a:lvl5pPr>
            <a:lvl6pPr marL="0" lvl="5" indent="0" algn="ctr">
              <a:spcBef>
                <a:spcPts val="0"/>
              </a:spcBef>
              <a:spcAft>
                <a:spcPts val="0"/>
              </a:spcAft>
              <a:buNone/>
              <a:defRPr sz="563">
                <a:solidFill>
                  <a:srgbClr val="3F3F3F"/>
                </a:solidFill>
                <a:latin typeface="Arial"/>
                <a:ea typeface="Arial"/>
                <a:cs typeface="Arial"/>
                <a:sym typeface="Arial"/>
              </a:defRPr>
            </a:lvl6pPr>
            <a:lvl7pPr marL="0" lvl="6" indent="0" algn="ctr">
              <a:spcBef>
                <a:spcPts val="0"/>
              </a:spcBef>
              <a:spcAft>
                <a:spcPts val="0"/>
              </a:spcAft>
              <a:buNone/>
              <a:defRPr sz="563">
                <a:solidFill>
                  <a:srgbClr val="3F3F3F"/>
                </a:solidFill>
                <a:latin typeface="Arial"/>
                <a:ea typeface="Arial"/>
                <a:cs typeface="Arial"/>
                <a:sym typeface="Arial"/>
              </a:defRPr>
            </a:lvl7pPr>
            <a:lvl8pPr marL="0" lvl="7" indent="0" algn="ctr">
              <a:spcBef>
                <a:spcPts val="0"/>
              </a:spcBef>
              <a:spcAft>
                <a:spcPts val="0"/>
              </a:spcAft>
              <a:buNone/>
              <a:defRPr sz="563">
                <a:solidFill>
                  <a:srgbClr val="3F3F3F"/>
                </a:solidFill>
                <a:latin typeface="Arial"/>
                <a:ea typeface="Arial"/>
                <a:cs typeface="Arial"/>
                <a:sym typeface="Arial"/>
              </a:defRPr>
            </a:lvl8pPr>
            <a:lvl9pPr marL="0" lvl="8" indent="0" algn="ctr">
              <a:spcBef>
                <a:spcPts val="0"/>
              </a:spcBef>
              <a:spcAft>
                <a:spcPts val="0"/>
              </a:spcAft>
              <a:buNone/>
              <a:defRPr sz="563">
                <a:solidFill>
                  <a:srgbClr val="3F3F3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88"/>
        <p:cNvGrpSpPr/>
        <p:nvPr/>
      </p:nvGrpSpPr>
      <p:grpSpPr>
        <a:xfrm>
          <a:off x="0" y="0"/>
          <a:ext cx="0" cy="0"/>
          <a:chOff x="0" y="0"/>
          <a:chExt cx="0" cy="0"/>
        </a:xfrm>
      </p:grpSpPr>
      <p:sp>
        <p:nvSpPr>
          <p:cNvPr id="289" name="Google Shape;289;p62"/>
          <p:cNvSpPr txBox="1">
            <a:spLocks noGrp="1"/>
          </p:cNvSpPr>
          <p:nvPr>
            <p:ph type="title"/>
          </p:nvPr>
        </p:nvSpPr>
        <p:spPr>
          <a:xfrm>
            <a:off x="406400" y="2286001"/>
            <a:ext cx="11176000" cy="128587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25">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0" name="Google Shape;290;p62"/>
          <p:cNvSpPr txBox="1">
            <a:spLocks noGrp="1"/>
          </p:cNvSpPr>
          <p:nvPr>
            <p:ph type="body" idx="1"/>
          </p:nvPr>
        </p:nvSpPr>
        <p:spPr>
          <a:xfrm>
            <a:off x="406400" y="3687764"/>
            <a:ext cx="11176000" cy="854075"/>
          </a:xfrm>
          <a:prstGeom prst="rect">
            <a:avLst/>
          </a:prstGeom>
          <a:noFill/>
          <a:ln>
            <a:noFill/>
          </a:ln>
        </p:spPr>
        <p:txBody>
          <a:bodyPr spcFirstLastPara="1" wrap="square" lIns="91425" tIns="45700" rIns="91425" bIns="45700" anchor="t" anchorCtr="0">
            <a:noAutofit/>
          </a:bodyPr>
          <a:lstStyle>
            <a:lvl1pPr marL="457200" lvl="0" indent="-228600" algn="l">
              <a:spcBef>
                <a:spcPts val="169"/>
              </a:spcBef>
              <a:spcAft>
                <a:spcPts val="0"/>
              </a:spcAft>
              <a:buSzPts val="1400"/>
              <a:buNone/>
              <a:defRPr>
                <a:solidFill>
                  <a:srgbClr val="3F3F3F"/>
                </a:solidFill>
              </a:defRPr>
            </a:lvl1pPr>
            <a:lvl2pPr marL="914400" lvl="1" indent="-342900" algn="l">
              <a:spcBef>
                <a:spcPts val="169"/>
              </a:spcBef>
              <a:spcAft>
                <a:spcPts val="0"/>
              </a:spcAft>
              <a:buClr>
                <a:srgbClr val="3F3F3F"/>
              </a:buClr>
              <a:buSzPts val="1800"/>
              <a:buChar char="–"/>
              <a:defRPr/>
            </a:lvl2pPr>
            <a:lvl3pPr marL="1371600" lvl="2" indent="-342900" algn="l">
              <a:spcBef>
                <a:spcPts val="169"/>
              </a:spcBef>
              <a:spcAft>
                <a:spcPts val="0"/>
              </a:spcAft>
              <a:buClr>
                <a:srgbClr val="3F3F3F"/>
              </a:buClr>
              <a:buSzPts val="1800"/>
              <a:buChar char="•"/>
              <a:defRPr/>
            </a:lvl3pPr>
            <a:lvl4pPr marL="1828800" lvl="3" indent="-342900" algn="l">
              <a:spcBef>
                <a:spcPts val="169"/>
              </a:spcBef>
              <a:spcAft>
                <a:spcPts val="0"/>
              </a:spcAft>
              <a:buClr>
                <a:srgbClr val="3F3F3F"/>
              </a:buClr>
              <a:buSzPts val="1800"/>
              <a:buChar char="–"/>
              <a:defRPr/>
            </a:lvl4pPr>
            <a:lvl5pPr marL="2286000" lvl="4" indent="-342900" algn="l">
              <a:spcBef>
                <a:spcPts val="169"/>
              </a:spcBef>
              <a:spcAft>
                <a:spcPts val="0"/>
              </a:spcAft>
              <a:buClr>
                <a:srgbClr val="3F3F3F"/>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1" name="Google Shape;291;p62"/>
          <p:cNvSpPr txBox="1">
            <a:spLocks noGrp="1"/>
          </p:cNvSpPr>
          <p:nvPr>
            <p:ph type="sldNum" idx="12"/>
          </p:nvPr>
        </p:nvSpPr>
        <p:spPr>
          <a:xfrm>
            <a:off x="5446186" y="6425806"/>
            <a:ext cx="977900" cy="241214"/>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solidFill>
                  <a:srgbClr val="3F3F3F"/>
                </a:solidFill>
              </a:defRPr>
            </a:lvl1pPr>
            <a:lvl2pPr marL="0" lvl="1" indent="0" algn="ctr">
              <a:spcBef>
                <a:spcPts val="0"/>
              </a:spcBef>
              <a:spcAft>
                <a:spcPts val="0"/>
              </a:spcAft>
              <a:buNone/>
              <a:defRPr>
                <a:solidFill>
                  <a:srgbClr val="3F3F3F"/>
                </a:solidFill>
              </a:defRPr>
            </a:lvl2pPr>
            <a:lvl3pPr marL="0" lvl="2" indent="0" algn="ctr">
              <a:spcBef>
                <a:spcPts val="0"/>
              </a:spcBef>
              <a:spcAft>
                <a:spcPts val="0"/>
              </a:spcAft>
              <a:buNone/>
              <a:defRPr>
                <a:solidFill>
                  <a:srgbClr val="3F3F3F"/>
                </a:solidFill>
              </a:defRPr>
            </a:lvl3pPr>
            <a:lvl4pPr marL="0" lvl="3" indent="0" algn="ctr">
              <a:spcBef>
                <a:spcPts val="0"/>
              </a:spcBef>
              <a:spcAft>
                <a:spcPts val="0"/>
              </a:spcAft>
              <a:buNone/>
              <a:defRPr>
                <a:solidFill>
                  <a:srgbClr val="3F3F3F"/>
                </a:solidFill>
              </a:defRPr>
            </a:lvl4pPr>
            <a:lvl5pPr marL="0" lvl="4" indent="0" algn="ctr">
              <a:spcBef>
                <a:spcPts val="0"/>
              </a:spcBef>
              <a:spcAft>
                <a:spcPts val="0"/>
              </a:spcAft>
              <a:buNone/>
              <a:defRPr>
                <a:solidFill>
                  <a:srgbClr val="3F3F3F"/>
                </a:solidFill>
              </a:defRPr>
            </a:lvl5pPr>
            <a:lvl6pPr marL="0" lvl="5" indent="0" algn="ctr">
              <a:spcBef>
                <a:spcPts val="0"/>
              </a:spcBef>
              <a:spcAft>
                <a:spcPts val="0"/>
              </a:spcAft>
              <a:buNone/>
              <a:defRPr>
                <a:solidFill>
                  <a:srgbClr val="3F3F3F"/>
                </a:solidFill>
              </a:defRPr>
            </a:lvl6pPr>
            <a:lvl7pPr marL="0" lvl="6" indent="0" algn="ctr">
              <a:spcBef>
                <a:spcPts val="0"/>
              </a:spcBef>
              <a:spcAft>
                <a:spcPts val="0"/>
              </a:spcAft>
              <a:buNone/>
              <a:defRPr>
                <a:solidFill>
                  <a:srgbClr val="3F3F3F"/>
                </a:solidFill>
              </a:defRPr>
            </a:lvl7pPr>
            <a:lvl8pPr marL="0" lvl="7" indent="0" algn="ctr">
              <a:spcBef>
                <a:spcPts val="0"/>
              </a:spcBef>
              <a:spcAft>
                <a:spcPts val="0"/>
              </a:spcAft>
              <a:buNone/>
              <a:defRPr>
                <a:solidFill>
                  <a:srgbClr val="3F3F3F"/>
                </a:solidFill>
              </a:defRPr>
            </a:lvl8pPr>
            <a:lvl9pPr marL="0" lvl="8" indent="0" algn="ctr">
              <a:spcBef>
                <a:spcPts val="0"/>
              </a:spcBef>
              <a:spcAft>
                <a:spcPts val="0"/>
              </a:spcAft>
              <a:buNone/>
              <a:defRPr>
                <a:solidFill>
                  <a:srgbClr val="3F3F3F"/>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Blank (White)">
  <p:cSld name="Blank (White)">
    <p:bg>
      <p:bgPr>
        <a:solidFill>
          <a:schemeClr val="dk2"/>
        </a:solidFill>
        <a:effectLst/>
      </p:bgPr>
    </p:bg>
    <p:spTree>
      <p:nvGrpSpPr>
        <p:cNvPr id="1" name="Shape 292"/>
        <p:cNvGrpSpPr/>
        <p:nvPr/>
      </p:nvGrpSpPr>
      <p:grpSpPr>
        <a:xfrm>
          <a:off x="0" y="0"/>
          <a:ext cx="0" cy="0"/>
          <a:chOff x="0" y="0"/>
          <a:chExt cx="0" cy="0"/>
        </a:xfrm>
      </p:grpSpPr>
      <p:sp>
        <p:nvSpPr>
          <p:cNvPr id="293" name="Google Shape;293;p63"/>
          <p:cNvSpPr txBox="1">
            <a:spLocks noGrp="1"/>
          </p:cNvSpPr>
          <p:nvPr>
            <p:ph type="sldNum" idx="12"/>
          </p:nvPr>
        </p:nvSpPr>
        <p:spPr>
          <a:xfrm>
            <a:off x="5446186" y="6425806"/>
            <a:ext cx="977900" cy="241214"/>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solidFill>
                  <a:srgbClr val="3F3F3F"/>
                </a:solidFill>
              </a:defRPr>
            </a:lvl1pPr>
            <a:lvl2pPr marL="0" lvl="1" indent="0" algn="ctr">
              <a:spcBef>
                <a:spcPts val="0"/>
              </a:spcBef>
              <a:spcAft>
                <a:spcPts val="0"/>
              </a:spcAft>
              <a:buNone/>
              <a:defRPr>
                <a:solidFill>
                  <a:srgbClr val="3F3F3F"/>
                </a:solidFill>
              </a:defRPr>
            </a:lvl2pPr>
            <a:lvl3pPr marL="0" lvl="2" indent="0" algn="ctr">
              <a:spcBef>
                <a:spcPts val="0"/>
              </a:spcBef>
              <a:spcAft>
                <a:spcPts val="0"/>
              </a:spcAft>
              <a:buNone/>
              <a:defRPr>
                <a:solidFill>
                  <a:srgbClr val="3F3F3F"/>
                </a:solidFill>
              </a:defRPr>
            </a:lvl3pPr>
            <a:lvl4pPr marL="0" lvl="3" indent="0" algn="ctr">
              <a:spcBef>
                <a:spcPts val="0"/>
              </a:spcBef>
              <a:spcAft>
                <a:spcPts val="0"/>
              </a:spcAft>
              <a:buNone/>
              <a:defRPr>
                <a:solidFill>
                  <a:srgbClr val="3F3F3F"/>
                </a:solidFill>
              </a:defRPr>
            </a:lvl4pPr>
            <a:lvl5pPr marL="0" lvl="4" indent="0" algn="ctr">
              <a:spcBef>
                <a:spcPts val="0"/>
              </a:spcBef>
              <a:spcAft>
                <a:spcPts val="0"/>
              </a:spcAft>
              <a:buNone/>
              <a:defRPr>
                <a:solidFill>
                  <a:srgbClr val="3F3F3F"/>
                </a:solidFill>
              </a:defRPr>
            </a:lvl5pPr>
            <a:lvl6pPr marL="0" lvl="5" indent="0" algn="ctr">
              <a:spcBef>
                <a:spcPts val="0"/>
              </a:spcBef>
              <a:spcAft>
                <a:spcPts val="0"/>
              </a:spcAft>
              <a:buNone/>
              <a:defRPr>
                <a:solidFill>
                  <a:srgbClr val="3F3F3F"/>
                </a:solidFill>
              </a:defRPr>
            </a:lvl6pPr>
            <a:lvl7pPr marL="0" lvl="6" indent="0" algn="ctr">
              <a:spcBef>
                <a:spcPts val="0"/>
              </a:spcBef>
              <a:spcAft>
                <a:spcPts val="0"/>
              </a:spcAft>
              <a:buNone/>
              <a:defRPr>
                <a:solidFill>
                  <a:srgbClr val="3F3F3F"/>
                </a:solidFill>
              </a:defRPr>
            </a:lvl7pPr>
            <a:lvl8pPr marL="0" lvl="7" indent="0" algn="ctr">
              <a:spcBef>
                <a:spcPts val="0"/>
              </a:spcBef>
              <a:spcAft>
                <a:spcPts val="0"/>
              </a:spcAft>
              <a:buNone/>
              <a:defRPr>
                <a:solidFill>
                  <a:srgbClr val="3F3F3F"/>
                </a:solidFill>
              </a:defRPr>
            </a:lvl8pPr>
            <a:lvl9pPr marL="0" lvl="8" indent="0" algn="ctr">
              <a:spcBef>
                <a:spcPts val="0"/>
              </a:spcBef>
              <a:spcAft>
                <a:spcPts val="0"/>
              </a:spcAft>
              <a:buNone/>
              <a:defRPr>
                <a:solidFill>
                  <a:srgbClr val="3F3F3F"/>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Blank (Dark Gray)">
  <p:cSld name="Blank (Dark Gray)">
    <p:bg>
      <p:bgPr>
        <a:solidFill>
          <a:schemeClr val="lt1"/>
        </a:solidFill>
        <a:effectLst/>
      </p:bgPr>
    </p:bg>
    <p:spTree>
      <p:nvGrpSpPr>
        <p:cNvPr id="1" name="Shape 294"/>
        <p:cNvGrpSpPr/>
        <p:nvPr/>
      </p:nvGrpSpPr>
      <p:grpSpPr>
        <a:xfrm>
          <a:off x="0" y="0"/>
          <a:ext cx="0" cy="0"/>
          <a:chOff x="0" y="0"/>
          <a:chExt cx="0" cy="0"/>
        </a:xfrm>
      </p:grpSpPr>
      <p:sp>
        <p:nvSpPr>
          <p:cNvPr id="295" name="Google Shape;295;p64"/>
          <p:cNvSpPr txBox="1">
            <a:spLocks noGrp="1"/>
          </p:cNvSpPr>
          <p:nvPr>
            <p:ph type="sldNum" idx="12"/>
          </p:nvPr>
        </p:nvSpPr>
        <p:spPr>
          <a:xfrm>
            <a:off x="5446186" y="6425806"/>
            <a:ext cx="977900" cy="241214"/>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563">
                <a:solidFill>
                  <a:srgbClr val="D8D8D8"/>
                </a:solidFill>
                <a:latin typeface="Arial"/>
                <a:ea typeface="Arial"/>
                <a:cs typeface="Arial"/>
                <a:sym typeface="Arial"/>
              </a:defRPr>
            </a:lvl1pPr>
            <a:lvl2pPr marL="0" lvl="1" indent="0" algn="ctr">
              <a:spcBef>
                <a:spcPts val="0"/>
              </a:spcBef>
              <a:spcAft>
                <a:spcPts val="0"/>
              </a:spcAft>
              <a:buNone/>
              <a:defRPr sz="563">
                <a:solidFill>
                  <a:srgbClr val="D8D8D8"/>
                </a:solidFill>
                <a:latin typeface="Arial"/>
                <a:ea typeface="Arial"/>
                <a:cs typeface="Arial"/>
                <a:sym typeface="Arial"/>
              </a:defRPr>
            </a:lvl2pPr>
            <a:lvl3pPr marL="0" lvl="2" indent="0" algn="ctr">
              <a:spcBef>
                <a:spcPts val="0"/>
              </a:spcBef>
              <a:spcAft>
                <a:spcPts val="0"/>
              </a:spcAft>
              <a:buNone/>
              <a:defRPr sz="563">
                <a:solidFill>
                  <a:srgbClr val="D8D8D8"/>
                </a:solidFill>
                <a:latin typeface="Arial"/>
                <a:ea typeface="Arial"/>
                <a:cs typeface="Arial"/>
                <a:sym typeface="Arial"/>
              </a:defRPr>
            </a:lvl3pPr>
            <a:lvl4pPr marL="0" lvl="3" indent="0" algn="ctr">
              <a:spcBef>
                <a:spcPts val="0"/>
              </a:spcBef>
              <a:spcAft>
                <a:spcPts val="0"/>
              </a:spcAft>
              <a:buNone/>
              <a:defRPr sz="563">
                <a:solidFill>
                  <a:srgbClr val="D8D8D8"/>
                </a:solidFill>
                <a:latin typeface="Arial"/>
                <a:ea typeface="Arial"/>
                <a:cs typeface="Arial"/>
                <a:sym typeface="Arial"/>
              </a:defRPr>
            </a:lvl4pPr>
            <a:lvl5pPr marL="0" lvl="4" indent="0" algn="ctr">
              <a:spcBef>
                <a:spcPts val="0"/>
              </a:spcBef>
              <a:spcAft>
                <a:spcPts val="0"/>
              </a:spcAft>
              <a:buNone/>
              <a:defRPr sz="563">
                <a:solidFill>
                  <a:srgbClr val="D8D8D8"/>
                </a:solidFill>
                <a:latin typeface="Arial"/>
                <a:ea typeface="Arial"/>
                <a:cs typeface="Arial"/>
                <a:sym typeface="Arial"/>
              </a:defRPr>
            </a:lvl5pPr>
            <a:lvl6pPr marL="0" lvl="5" indent="0" algn="ctr">
              <a:spcBef>
                <a:spcPts val="0"/>
              </a:spcBef>
              <a:spcAft>
                <a:spcPts val="0"/>
              </a:spcAft>
              <a:buNone/>
              <a:defRPr sz="563">
                <a:solidFill>
                  <a:srgbClr val="D8D8D8"/>
                </a:solidFill>
                <a:latin typeface="Arial"/>
                <a:ea typeface="Arial"/>
                <a:cs typeface="Arial"/>
                <a:sym typeface="Arial"/>
              </a:defRPr>
            </a:lvl6pPr>
            <a:lvl7pPr marL="0" lvl="6" indent="0" algn="ctr">
              <a:spcBef>
                <a:spcPts val="0"/>
              </a:spcBef>
              <a:spcAft>
                <a:spcPts val="0"/>
              </a:spcAft>
              <a:buNone/>
              <a:defRPr sz="563">
                <a:solidFill>
                  <a:srgbClr val="D8D8D8"/>
                </a:solidFill>
                <a:latin typeface="Arial"/>
                <a:ea typeface="Arial"/>
                <a:cs typeface="Arial"/>
                <a:sym typeface="Arial"/>
              </a:defRPr>
            </a:lvl7pPr>
            <a:lvl8pPr marL="0" lvl="7" indent="0" algn="ctr">
              <a:spcBef>
                <a:spcPts val="0"/>
              </a:spcBef>
              <a:spcAft>
                <a:spcPts val="0"/>
              </a:spcAft>
              <a:buNone/>
              <a:defRPr sz="563">
                <a:solidFill>
                  <a:srgbClr val="D8D8D8"/>
                </a:solidFill>
                <a:latin typeface="Arial"/>
                <a:ea typeface="Arial"/>
                <a:cs typeface="Arial"/>
                <a:sym typeface="Arial"/>
              </a:defRPr>
            </a:lvl8pPr>
            <a:lvl9pPr marL="0" lvl="8" indent="0" algn="ctr">
              <a:spcBef>
                <a:spcPts val="0"/>
              </a:spcBef>
              <a:spcAft>
                <a:spcPts val="0"/>
              </a:spcAft>
              <a:buNone/>
              <a:defRPr sz="563">
                <a:solidFill>
                  <a:srgbClr val="D8D8D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Blank (Black)">
  <p:cSld name="Blank (Black)">
    <p:bg>
      <p:bgPr>
        <a:solidFill>
          <a:schemeClr val="dk1"/>
        </a:solidFill>
        <a:effectLst/>
      </p:bgPr>
    </p:bg>
    <p:spTree>
      <p:nvGrpSpPr>
        <p:cNvPr id="1" name="Shape 296"/>
        <p:cNvGrpSpPr/>
        <p:nvPr/>
      </p:nvGrpSpPr>
      <p:grpSpPr>
        <a:xfrm>
          <a:off x="0" y="0"/>
          <a:ext cx="0" cy="0"/>
          <a:chOff x="0" y="0"/>
          <a:chExt cx="0" cy="0"/>
        </a:xfrm>
      </p:grpSpPr>
      <p:sp>
        <p:nvSpPr>
          <p:cNvPr id="297" name="Google Shape;297;p65"/>
          <p:cNvSpPr txBox="1">
            <a:spLocks noGrp="1"/>
          </p:cNvSpPr>
          <p:nvPr>
            <p:ph type="sldNum" idx="12"/>
          </p:nvPr>
        </p:nvSpPr>
        <p:spPr>
          <a:xfrm>
            <a:off x="5446186" y="6425806"/>
            <a:ext cx="977900" cy="241214"/>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solidFill>
                  <a:srgbClr val="3F3F3F"/>
                </a:solidFill>
              </a:defRPr>
            </a:lvl1pPr>
            <a:lvl2pPr marL="0" lvl="1" indent="0" algn="ctr">
              <a:spcBef>
                <a:spcPts val="0"/>
              </a:spcBef>
              <a:spcAft>
                <a:spcPts val="0"/>
              </a:spcAft>
              <a:buNone/>
              <a:defRPr>
                <a:solidFill>
                  <a:srgbClr val="3F3F3F"/>
                </a:solidFill>
              </a:defRPr>
            </a:lvl2pPr>
            <a:lvl3pPr marL="0" lvl="2" indent="0" algn="ctr">
              <a:spcBef>
                <a:spcPts val="0"/>
              </a:spcBef>
              <a:spcAft>
                <a:spcPts val="0"/>
              </a:spcAft>
              <a:buNone/>
              <a:defRPr>
                <a:solidFill>
                  <a:srgbClr val="3F3F3F"/>
                </a:solidFill>
              </a:defRPr>
            </a:lvl3pPr>
            <a:lvl4pPr marL="0" lvl="3" indent="0" algn="ctr">
              <a:spcBef>
                <a:spcPts val="0"/>
              </a:spcBef>
              <a:spcAft>
                <a:spcPts val="0"/>
              </a:spcAft>
              <a:buNone/>
              <a:defRPr>
                <a:solidFill>
                  <a:srgbClr val="3F3F3F"/>
                </a:solidFill>
              </a:defRPr>
            </a:lvl4pPr>
            <a:lvl5pPr marL="0" lvl="4" indent="0" algn="ctr">
              <a:spcBef>
                <a:spcPts val="0"/>
              </a:spcBef>
              <a:spcAft>
                <a:spcPts val="0"/>
              </a:spcAft>
              <a:buNone/>
              <a:defRPr>
                <a:solidFill>
                  <a:srgbClr val="3F3F3F"/>
                </a:solidFill>
              </a:defRPr>
            </a:lvl5pPr>
            <a:lvl6pPr marL="0" lvl="5" indent="0" algn="ctr">
              <a:spcBef>
                <a:spcPts val="0"/>
              </a:spcBef>
              <a:spcAft>
                <a:spcPts val="0"/>
              </a:spcAft>
              <a:buNone/>
              <a:defRPr>
                <a:solidFill>
                  <a:srgbClr val="3F3F3F"/>
                </a:solidFill>
              </a:defRPr>
            </a:lvl6pPr>
            <a:lvl7pPr marL="0" lvl="6" indent="0" algn="ctr">
              <a:spcBef>
                <a:spcPts val="0"/>
              </a:spcBef>
              <a:spcAft>
                <a:spcPts val="0"/>
              </a:spcAft>
              <a:buNone/>
              <a:defRPr>
                <a:solidFill>
                  <a:srgbClr val="3F3F3F"/>
                </a:solidFill>
              </a:defRPr>
            </a:lvl7pPr>
            <a:lvl8pPr marL="0" lvl="7" indent="0" algn="ctr">
              <a:spcBef>
                <a:spcPts val="0"/>
              </a:spcBef>
              <a:spcAft>
                <a:spcPts val="0"/>
              </a:spcAft>
              <a:buNone/>
              <a:defRPr>
                <a:solidFill>
                  <a:srgbClr val="3F3F3F"/>
                </a:solidFill>
              </a:defRPr>
            </a:lvl8pPr>
            <a:lvl9pPr marL="0" lvl="8" indent="0" algn="ctr">
              <a:spcBef>
                <a:spcPts val="0"/>
              </a:spcBef>
              <a:spcAft>
                <a:spcPts val="0"/>
              </a:spcAft>
              <a:buNone/>
              <a:defRPr>
                <a:solidFill>
                  <a:srgbClr val="3F3F3F"/>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2 Columns)">
  <p:cSld name="Title and Content (2 Columns)">
    <p:spTree>
      <p:nvGrpSpPr>
        <p:cNvPr id="1" name="Shape 60"/>
        <p:cNvGrpSpPr/>
        <p:nvPr/>
      </p:nvGrpSpPr>
      <p:grpSpPr>
        <a:xfrm>
          <a:off x="0" y="0"/>
          <a:ext cx="0" cy="0"/>
          <a:chOff x="0" y="0"/>
          <a:chExt cx="0" cy="0"/>
        </a:xfrm>
      </p:grpSpPr>
      <p:sp>
        <p:nvSpPr>
          <p:cNvPr id="61" name="Google Shape;61;p23"/>
          <p:cNvSpPr txBox="1">
            <a:spLocks noGrp="1"/>
          </p:cNvSpPr>
          <p:nvPr>
            <p:ph type="title"/>
          </p:nvPr>
        </p:nvSpPr>
        <p:spPr>
          <a:xfrm>
            <a:off x="406400" y="274646"/>
            <a:ext cx="11176000" cy="80645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3"/>
          <p:cNvSpPr txBox="1">
            <a:spLocks noGrp="1"/>
          </p:cNvSpPr>
          <p:nvPr>
            <p:ph type="body" idx="1"/>
          </p:nvPr>
        </p:nvSpPr>
        <p:spPr>
          <a:xfrm>
            <a:off x="406400" y="1225550"/>
            <a:ext cx="11176000" cy="4718049"/>
          </a:xfrm>
          <a:prstGeom prst="rect">
            <a:avLst/>
          </a:prstGeom>
          <a:noFill/>
          <a:ln>
            <a:noFill/>
          </a:ln>
        </p:spPr>
        <p:txBody>
          <a:bodyPr spcFirstLastPara="1" wrap="square" lIns="91425" tIns="45700" rIns="91425" bIns="45700" anchor="t" anchorCtr="0">
            <a:noAutofit/>
          </a:bodyPr>
          <a:lstStyle>
            <a:lvl1pPr marL="457200" lvl="0" indent="-228600" algn="l">
              <a:spcBef>
                <a:spcPts val="169"/>
              </a:spcBef>
              <a:spcAft>
                <a:spcPts val="0"/>
              </a:spcAft>
              <a:buClr>
                <a:srgbClr val="3F3F3F"/>
              </a:buClr>
              <a:buSzPts val="1800"/>
              <a:buNone/>
              <a:defRPr sz="1800">
                <a:solidFill>
                  <a:srgbClr val="3F3F3F"/>
                </a:solidFill>
              </a:defRPr>
            </a:lvl1pPr>
            <a:lvl2pPr marL="914400" lvl="1" indent="-342900" algn="l">
              <a:spcBef>
                <a:spcPts val="169"/>
              </a:spcBef>
              <a:spcAft>
                <a:spcPts val="0"/>
              </a:spcAft>
              <a:buClr>
                <a:srgbClr val="3F3F3F"/>
              </a:buClr>
              <a:buSzPts val="1800"/>
              <a:buChar char="–"/>
              <a:defRPr sz="1800">
                <a:solidFill>
                  <a:srgbClr val="3F3F3F"/>
                </a:solidFill>
              </a:defRPr>
            </a:lvl2pPr>
            <a:lvl3pPr marL="1371600" lvl="2" indent="-323850" algn="l">
              <a:spcBef>
                <a:spcPts val="169"/>
              </a:spcBef>
              <a:spcAft>
                <a:spcPts val="0"/>
              </a:spcAft>
              <a:buClr>
                <a:srgbClr val="3F3F3F"/>
              </a:buClr>
              <a:buSzPts val="1500"/>
              <a:buChar char="•"/>
              <a:defRPr sz="1500">
                <a:solidFill>
                  <a:srgbClr val="3F3F3F"/>
                </a:solidFill>
              </a:defRPr>
            </a:lvl3pPr>
            <a:lvl4pPr marL="1828800" lvl="3" indent="-323850" algn="l">
              <a:spcBef>
                <a:spcPts val="169"/>
              </a:spcBef>
              <a:spcAft>
                <a:spcPts val="0"/>
              </a:spcAft>
              <a:buClr>
                <a:srgbClr val="3F3F3F"/>
              </a:buClr>
              <a:buSzPts val="1500"/>
              <a:buChar char="–"/>
              <a:defRPr sz="1500">
                <a:solidFill>
                  <a:srgbClr val="3F3F3F"/>
                </a:solidFill>
              </a:defRPr>
            </a:lvl4pPr>
            <a:lvl5pPr marL="2286000" lvl="4" indent="-323850" algn="l">
              <a:spcBef>
                <a:spcPts val="169"/>
              </a:spcBef>
              <a:spcAft>
                <a:spcPts val="0"/>
              </a:spcAft>
              <a:buClr>
                <a:srgbClr val="3F3F3F"/>
              </a:buClr>
              <a:buSzPts val="1500"/>
              <a:buChar char="»"/>
              <a:defRPr sz="1500">
                <a:solidFill>
                  <a:srgbClr val="3F3F3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3" name="Google Shape;63;p23"/>
          <p:cNvSpPr txBox="1">
            <a:spLocks noGrp="1"/>
          </p:cNvSpPr>
          <p:nvPr>
            <p:ph type="sldNum" idx="12"/>
          </p:nvPr>
        </p:nvSpPr>
        <p:spPr>
          <a:xfrm>
            <a:off x="5446186" y="6425806"/>
            <a:ext cx="977900" cy="241214"/>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563" b="0" i="0" u="none" strike="noStrike" cap="none">
                <a:solidFill>
                  <a:srgbClr val="3F3F3F"/>
                </a:solidFill>
                <a:latin typeface="Arial"/>
                <a:ea typeface="Arial"/>
                <a:cs typeface="Arial"/>
                <a:sym typeface="Arial"/>
              </a:defRPr>
            </a:lvl1pPr>
            <a:lvl2pPr marL="0" lvl="1" indent="0" algn="ctr">
              <a:spcBef>
                <a:spcPts val="0"/>
              </a:spcBef>
              <a:spcAft>
                <a:spcPts val="0"/>
              </a:spcAft>
              <a:buNone/>
              <a:defRPr sz="563" b="0" i="0" u="none" strike="noStrike" cap="none">
                <a:solidFill>
                  <a:srgbClr val="3F3F3F"/>
                </a:solidFill>
                <a:latin typeface="Arial"/>
                <a:ea typeface="Arial"/>
                <a:cs typeface="Arial"/>
                <a:sym typeface="Arial"/>
              </a:defRPr>
            </a:lvl2pPr>
            <a:lvl3pPr marL="0" lvl="2" indent="0" algn="ctr">
              <a:spcBef>
                <a:spcPts val="0"/>
              </a:spcBef>
              <a:spcAft>
                <a:spcPts val="0"/>
              </a:spcAft>
              <a:buNone/>
              <a:defRPr sz="563" b="0" i="0" u="none" strike="noStrike" cap="none">
                <a:solidFill>
                  <a:srgbClr val="3F3F3F"/>
                </a:solidFill>
                <a:latin typeface="Arial"/>
                <a:ea typeface="Arial"/>
                <a:cs typeface="Arial"/>
                <a:sym typeface="Arial"/>
              </a:defRPr>
            </a:lvl3pPr>
            <a:lvl4pPr marL="0" lvl="3" indent="0" algn="ctr">
              <a:spcBef>
                <a:spcPts val="0"/>
              </a:spcBef>
              <a:spcAft>
                <a:spcPts val="0"/>
              </a:spcAft>
              <a:buNone/>
              <a:defRPr sz="563" b="0" i="0" u="none" strike="noStrike" cap="none">
                <a:solidFill>
                  <a:srgbClr val="3F3F3F"/>
                </a:solidFill>
                <a:latin typeface="Arial"/>
                <a:ea typeface="Arial"/>
                <a:cs typeface="Arial"/>
                <a:sym typeface="Arial"/>
              </a:defRPr>
            </a:lvl4pPr>
            <a:lvl5pPr marL="0" lvl="4" indent="0" algn="ctr">
              <a:spcBef>
                <a:spcPts val="0"/>
              </a:spcBef>
              <a:spcAft>
                <a:spcPts val="0"/>
              </a:spcAft>
              <a:buNone/>
              <a:defRPr sz="563" b="0" i="0" u="none" strike="noStrike" cap="none">
                <a:solidFill>
                  <a:srgbClr val="3F3F3F"/>
                </a:solidFill>
                <a:latin typeface="Arial"/>
                <a:ea typeface="Arial"/>
                <a:cs typeface="Arial"/>
                <a:sym typeface="Arial"/>
              </a:defRPr>
            </a:lvl5pPr>
            <a:lvl6pPr marL="0" lvl="5" indent="0" algn="ctr">
              <a:spcBef>
                <a:spcPts val="0"/>
              </a:spcBef>
              <a:spcAft>
                <a:spcPts val="0"/>
              </a:spcAft>
              <a:buNone/>
              <a:defRPr sz="563" b="0" i="0" u="none" strike="noStrike" cap="none">
                <a:solidFill>
                  <a:srgbClr val="3F3F3F"/>
                </a:solidFill>
                <a:latin typeface="Arial"/>
                <a:ea typeface="Arial"/>
                <a:cs typeface="Arial"/>
                <a:sym typeface="Arial"/>
              </a:defRPr>
            </a:lvl6pPr>
            <a:lvl7pPr marL="0" lvl="6" indent="0" algn="ctr">
              <a:spcBef>
                <a:spcPts val="0"/>
              </a:spcBef>
              <a:spcAft>
                <a:spcPts val="0"/>
              </a:spcAft>
              <a:buNone/>
              <a:defRPr sz="563" b="0" i="0" u="none" strike="noStrike" cap="none">
                <a:solidFill>
                  <a:srgbClr val="3F3F3F"/>
                </a:solidFill>
                <a:latin typeface="Arial"/>
                <a:ea typeface="Arial"/>
                <a:cs typeface="Arial"/>
                <a:sym typeface="Arial"/>
              </a:defRPr>
            </a:lvl7pPr>
            <a:lvl8pPr marL="0" lvl="7" indent="0" algn="ctr">
              <a:spcBef>
                <a:spcPts val="0"/>
              </a:spcBef>
              <a:spcAft>
                <a:spcPts val="0"/>
              </a:spcAft>
              <a:buNone/>
              <a:defRPr sz="563" b="0" i="0" u="none" strike="noStrike" cap="none">
                <a:solidFill>
                  <a:srgbClr val="3F3F3F"/>
                </a:solidFill>
                <a:latin typeface="Arial"/>
                <a:ea typeface="Arial"/>
                <a:cs typeface="Arial"/>
                <a:sym typeface="Arial"/>
              </a:defRPr>
            </a:lvl8pPr>
            <a:lvl9pPr marL="0" lvl="8" indent="0" algn="ctr">
              <a:spcBef>
                <a:spcPts val="0"/>
              </a:spcBef>
              <a:spcAft>
                <a:spcPts val="0"/>
              </a:spcAft>
              <a:buNone/>
              <a:defRPr sz="563" b="0" i="0" u="none" strike="noStrike" cap="none">
                <a:solidFill>
                  <a:srgbClr val="3F3F3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2"/>
        </a:solidFill>
        <a:effectLst/>
      </p:bgPr>
    </p:bg>
    <p:spTree>
      <p:nvGrpSpPr>
        <p:cNvPr id="1" name="Shape 298"/>
        <p:cNvGrpSpPr/>
        <p:nvPr/>
      </p:nvGrpSpPr>
      <p:grpSpPr>
        <a:xfrm>
          <a:off x="0" y="0"/>
          <a:ext cx="0" cy="0"/>
          <a:chOff x="0" y="0"/>
          <a:chExt cx="0" cy="0"/>
        </a:xfrm>
      </p:grpSpPr>
      <p:sp>
        <p:nvSpPr>
          <p:cNvPr id="299" name="Google Shape;299;p66"/>
          <p:cNvSpPr txBox="1">
            <a:spLocks noGrp="1"/>
          </p:cNvSpPr>
          <p:nvPr>
            <p:ph type="sldNum" idx="12"/>
          </p:nvPr>
        </p:nvSpPr>
        <p:spPr>
          <a:xfrm>
            <a:off x="5446186" y="6425806"/>
            <a:ext cx="977900" cy="241214"/>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solidFill>
                  <a:srgbClr val="3F3F3F"/>
                </a:solidFill>
              </a:defRPr>
            </a:lvl1pPr>
            <a:lvl2pPr marL="0" lvl="1" indent="0" algn="ctr">
              <a:spcBef>
                <a:spcPts val="0"/>
              </a:spcBef>
              <a:spcAft>
                <a:spcPts val="0"/>
              </a:spcAft>
              <a:buNone/>
              <a:defRPr>
                <a:solidFill>
                  <a:srgbClr val="3F3F3F"/>
                </a:solidFill>
              </a:defRPr>
            </a:lvl2pPr>
            <a:lvl3pPr marL="0" lvl="2" indent="0" algn="ctr">
              <a:spcBef>
                <a:spcPts val="0"/>
              </a:spcBef>
              <a:spcAft>
                <a:spcPts val="0"/>
              </a:spcAft>
              <a:buNone/>
              <a:defRPr>
                <a:solidFill>
                  <a:srgbClr val="3F3F3F"/>
                </a:solidFill>
              </a:defRPr>
            </a:lvl3pPr>
            <a:lvl4pPr marL="0" lvl="3" indent="0" algn="ctr">
              <a:spcBef>
                <a:spcPts val="0"/>
              </a:spcBef>
              <a:spcAft>
                <a:spcPts val="0"/>
              </a:spcAft>
              <a:buNone/>
              <a:defRPr>
                <a:solidFill>
                  <a:srgbClr val="3F3F3F"/>
                </a:solidFill>
              </a:defRPr>
            </a:lvl4pPr>
            <a:lvl5pPr marL="0" lvl="4" indent="0" algn="ctr">
              <a:spcBef>
                <a:spcPts val="0"/>
              </a:spcBef>
              <a:spcAft>
                <a:spcPts val="0"/>
              </a:spcAft>
              <a:buNone/>
              <a:defRPr>
                <a:solidFill>
                  <a:srgbClr val="3F3F3F"/>
                </a:solidFill>
              </a:defRPr>
            </a:lvl5pPr>
            <a:lvl6pPr marL="0" lvl="5" indent="0" algn="ctr">
              <a:spcBef>
                <a:spcPts val="0"/>
              </a:spcBef>
              <a:spcAft>
                <a:spcPts val="0"/>
              </a:spcAft>
              <a:buNone/>
              <a:defRPr>
                <a:solidFill>
                  <a:srgbClr val="3F3F3F"/>
                </a:solidFill>
              </a:defRPr>
            </a:lvl6pPr>
            <a:lvl7pPr marL="0" lvl="6" indent="0" algn="ctr">
              <a:spcBef>
                <a:spcPts val="0"/>
              </a:spcBef>
              <a:spcAft>
                <a:spcPts val="0"/>
              </a:spcAft>
              <a:buNone/>
              <a:defRPr>
                <a:solidFill>
                  <a:srgbClr val="3F3F3F"/>
                </a:solidFill>
              </a:defRPr>
            </a:lvl7pPr>
            <a:lvl8pPr marL="0" lvl="7" indent="0" algn="ctr">
              <a:spcBef>
                <a:spcPts val="0"/>
              </a:spcBef>
              <a:spcAft>
                <a:spcPts val="0"/>
              </a:spcAft>
              <a:buNone/>
              <a:defRPr>
                <a:solidFill>
                  <a:srgbClr val="3F3F3F"/>
                </a:solidFill>
              </a:defRPr>
            </a:lvl8pPr>
            <a:lvl9pPr marL="0" lvl="8" indent="0" algn="ctr">
              <a:spcBef>
                <a:spcPts val="0"/>
              </a:spcBef>
              <a:spcAft>
                <a:spcPts val="0"/>
              </a:spcAft>
              <a:buNone/>
              <a:defRPr>
                <a:solidFill>
                  <a:srgbClr val="3F3F3F"/>
                </a:solidFill>
              </a:defRPr>
            </a:lvl9pPr>
          </a:lstStyle>
          <a:p>
            <a:pPr marL="0" lvl="0" indent="0" algn="ctr" rtl="0">
              <a:spcBef>
                <a:spcPts val="0"/>
              </a:spcBef>
              <a:spcAft>
                <a:spcPts val="0"/>
              </a:spcAft>
              <a:buNone/>
            </a:pPr>
            <a:fld id="{00000000-1234-1234-1234-123412341234}" type="slidenum">
              <a:rPr lang="en-US"/>
              <a:t>‹#›</a:t>
            </a:fld>
            <a:endParaRPr/>
          </a:p>
        </p:txBody>
      </p:sp>
      <p:sp>
        <p:nvSpPr>
          <p:cNvPr id="300" name="Google Shape;300;p66"/>
          <p:cNvSpPr/>
          <p:nvPr/>
        </p:nvSpPr>
        <p:spPr>
          <a:xfrm>
            <a:off x="270273" y="165788"/>
            <a:ext cx="11661315" cy="5207409"/>
          </a:xfrm>
          <a:prstGeom prst="roundRect">
            <a:avLst>
              <a:gd name="adj" fmla="val 2553"/>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83847A"/>
              </a:solidFill>
              <a:latin typeface="Arial"/>
              <a:ea typeface="Arial"/>
              <a:cs typeface="Arial"/>
              <a:sym typeface="Arial"/>
            </a:endParaRPr>
          </a:p>
        </p:txBody>
      </p:sp>
      <p:sp>
        <p:nvSpPr>
          <p:cNvPr id="301" name="Google Shape;301;p66"/>
          <p:cNvSpPr txBox="1">
            <a:spLocks noGrp="1"/>
          </p:cNvSpPr>
          <p:nvPr>
            <p:ph type="body" idx="1"/>
          </p:nvPr>
        </p:nvSpPr>
        <p:spPr>
          <a:xfrm>
            <a:off x="609603" y="3200408"/>
            <a:ext cx="10972799" cy="1562099"/>
          </a:xfrm>
          <a:prstGeom prst="rect">
            <a:avLst/>
          </a:prstGeom>
          <a:noFill/>
          <a:ln>
            <a:noFill/>
          </a:ln>
        </p:spPr>
        <p:txBody>
          <a:bodyPr spcFirstLastPara="1" wrap="square" lIns="91425" tIns="45700" rIns="91425" bIns="45700" anchor="t" anchorCtr="0">
            <a:noAutofit/>
          </a:bodyPr>
          <a:lstStyle>
            <a:lvl1pPr marL="457200" lvl="0" indent="-228600" algn="l">
              <a:spcBef>
                <a:spcPts val="169"/>
              </a:spcBef>
              <a:spcAft>
                <a:spcPts val="0"/>
              </a:spcAft>
              <a:buSzPts val="1400"/>
              <a:buNone/>
              <a:defRPr/>
            </a:lvl1pPr>
            <a:lvl2pPr marL="914400" lvl="1" indent="-342900" algn="l">
              <a:spcBef>
                <a:spcPts val="169"/>
              </a:spcBef>
              <a:spcAft>
                <a:spcPts val="0"/>
              </a:spcAft>
              <a:buClr>
                <a:srgbClr val="3F3F3F"/>
              </a:buClr>
              <a:buSzPts val="1800"/>
              <a:buChar char="–"/>
              <a:defRPr/>
            </a:lvl2pPr>
            <a:lvl3pPr marL="1371600" lvl="2" indent="-342900" algn="l">
              <a:spcBef>
                <a:spcPts val="169"/>
              </a:spcBef>
              <a:spcAft>
                <a:spcPts val="0"/>
              </a:spcAft>
              <a:buClr>
                <a:srgbClr val="3F3F3F"/>
              </a:buClr>
              <a:buSzPts val="1800"/>
              <a:buChar char="•"/>
              <a:defRPr/>
            </a:lvl3pPr>
            <a:lvl4pPr marL="1828800" lvl="3" indent="-342900" algn="l">
              <a:spcBef>
                <a:spcPts val="169"/>
              </a:spcBef>
              <a:spcAft>
                <a:spcPts val="0"/>
              </a:spcAft>
              <a:buClr>
                <a:srgbClr val="3F3F3F"/>
              </a:buClr>
              <a:buSzPts val="1800"/>
              <a:buChar char="–"/>
              <a:defRPr/>
            </a:lvl4pPr>
            <a:lvl5pPr marL="2286000" lvl="4" indent="-342900" algn="l">
              <a:spcBef>
                <a:spcPts val="169"/>
              </a:spcBef>
              <a:spcAft>
                <a:spcPts val="0"/>
              </a:spcAft>
              <a:buClr>
                <a:srgbClr val="3F3F3F"/>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2" name="Google Shape;302;p66"/>
          <p:cNvSpPr txBox="1">
            <a:spLocks noGrp="1"/>
          </p:cNvSpPr>
          <p:nvPr>
            <p:ph type="title"/>
          </p:nvPr>
        </p:nvSpPr>
        <p:spPr>
          <a:xfrm>
            <a:off x="609601" y="419100"/>
            <a:ext cx="10966883" cy="25527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3 Columns)">
  <p:cSld name="Title and Content (3 Columns)">
    <p:spTree>
      <p:nvGrpSpPr>
        <p:cNvPr id="1" name="Shape 64"/>
        <p:cNvGrpSpPr/>
        <p:nvPr/>
      </p:nvGrpSpPr>
      <p:grpSpPr>
        <a:xfrm>
          <a:off x="0" y="0"/>
          <a:ext cx="0" cy="0"/>
          <a:chOff x="0" y="0"/>
          <a:chExt cx="0" cy="0"/>
        </a:xfrm>
      </p:grpSpPr>
      <p:sp>
        <p:nvSpPr>
          <p:cNvPr id="65" name="Google Shape;65;p24"/>
          <p:cNvSpPr txBox="1">
            <a:spLocks noGrp="1"/>
          </p:cNvSpPr>
          <p:nvPr>
            <p:ph type="title"/>
          </p:nvPr>
        </p:nvSpPr>
        <p:spPr>
          <a:xfrm>
            <a:off x="406400" y="274646"/>
            <a:ext cx="11176000" cy="80645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4"/>
          <p:cNvSpPr txBox="1">
            <a:spLocks noGrp="1"/>
          </p:cNvSpPr>
          <p:nvPr>
            <p:ph type="body" idx="1"/>
          </p:nvPr>
        </p:nvSpPr>
        <p:spPr>
          <a:xfrm>
            <a:off x="406400" y="1225550"/>
            <a:ext cx="11176000" cy="4718049"/>
          </a:xfrm>
          <a:prstGeom prst="rect">
            <a:avLst/>
          </a:prstGeom>
          <a:noFill/>
          <a:ln>
            <a:noFill/>
          </a:ln>
        </p:spPr>
        <p:txBody>
          <a:bodyPr spcFirstLastPara="1" wrap="square" lIns="91425" tIns="45700" rIns="91425" bIns="45700" anchor="t" anchorCtr="0">
            <a:noAutofit/>
          </a:bodyPr>
          <a:lstStyle>
            <a:lvl1pPr marL="457200" lvl="0" indent="-228600" algn="l">
              <a:spcBef>
                <a:spcPts val="169"/>
              </a:spcBef>
              <a:spcAft>
                <a:spcPts val="0"/>
              </a:spcAft>
              <a:buClr>
                <a:srgbClr val="3F3F3F"/>
              </a:buClr>
              <a:buSzPts val="1600"/>
              <a:buNone/>
              <a:defRPr sz="1600">
                <a:solidFill>
                  <a:srgbClr val="3F3F3F"/>
                </a:solidFill>
              </a:defRPr>
            </a:lvl1pPr>
            <a:lvl2pPr marL="914400" lvl="1" indent="-330200" algn="l">
              <a:spcBef>
                <a:spcPts val="169"/>
              </a:spcBef>
              <a:spcAft>
                <a:spcPts val="0"/>
              </a:spcAft>
              <a:buClr>
                <a:srgbClr val="3F3F3F"/>
              </a:buClr>
              <a:buSzPts val="1600"/>
              <a:buChar char="–"/>
              <a:defRPr sz="1600">
                <a:solidFill>
                  <a:srgbClr val="3F3F3F"/>
                </a:solidFill>
              </a:defRPr>
            </a:lvl2pPr>
            <a:lvl3pPr marL="1371600" lvl="2" indent="-317500" algn="l">
              <a:spcBef>
                <a:spcPts val="169"/>
              </a:spcBef>
              <a:spcAft>
                <a:spcPts val="0"/>
              </a:spcAft>
              <a:buClr>
                <a:srgbClr val="3F3F3F"/>
              </a:buClr>
              <a:buSzPts val="1400"/>
              <a:buChar char="•"/>
              <a:defRPr sz="1400">
                <a:solidFill>
                  <a:srgbClr val="3F3F3F"/>
                </a:solidFill>
              </a:defRPr>
            </a:lvl3pPr>
            <a:lvl4pPr marL="1828800" lvl="3" indent="-317500" algn="l">
              <a:spcBef>
                <a:spcPts val="169"/>
              </a:spcBef>
              <a:spcAft>
                <a:spcPts val="0"/>
              </a:spcAft>
              <a:buClr>
                <a:srgbClr val="3F3F3F"/>
              </a:buClr>
              <a:buSzPts val="1400"/>
              <a:buChar char="–"/>
              <a:defRPr sz="1400">
                <a:solidFill>
                  <a:srgbClr val="3F3F3F"/>
                </a:solidFill>
              </a:defRPr>
            </a:lvl4pPr>
            <a:lvl5pPr marL="2286000" lvl="4" indent="-317500" algn="l">
              <a:spcBef>
                <a:spcPts val="169"/>
              </a:spcBef>
              <a:spcAft>
                <a:spcPts val="0"/>
              </a:spcAft>
              <a:buClr>
                <a:srgbClr val="3F3F3F"/>
              </a:buClr>
              <a:buSzPts val="1400"/>
              <a:buChar char="»"/>
              <a:defRPr sz="1400">
                <a:solidFill>
                  <a:srgbClr val="3F3F3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7" name="Google Shape;67;p24"/>
          <p:cNvSpPr txBox="1">
            <a:spLocks noGrp="1"/>
          </p:cNvSpPr>
          <p:nvPr>
            <p:ph type="sldNum" idx="12"/>
          </p:nvPr>
        </p:nvSpPr>
        <p:spPr>
          <a:xfrm>
            <a:off x="5446186" y="6425806"/>
            <a:ext cx="977900" cy="241214"/>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563">
                <a:solidFill>
                  <a:srgbClr val="3F3F3F"/>
                </a:solidFill>
                <a:latin typeface="Arial"/>
                <a:ea typeface="Arial"/>
                <a:cs typeface="Arial"/>
                <a:sym typeface="Arial"/>
              </a:defRPr>
            </a:lvl1pPr>
            <a:lvl2pPr marL="0" lvl="1" indent="0" algn="ctr">
              <a:spcBef>
                <a:spcPts val="0"/>
              </a:spcBef>
              <a:spcAft>
                <a:spcPts val="0"/>
              </a:spcAft>
              <a:buNone/>
              <a:defRPr sz="563">
                <a:solidFill>
                  <a:srgbClr val="3F3F3F"/>
                </a:solidFill>
                <a:latin typeface="Arial"/>
                <a:ea typeface="Arial"/>
                <a:cs typeface="Arial"/>
                <a:sym typeface="Arial"/>
              </a:defRPr>
            </a:lvl2pPr>
            <a:lvl3pPr marL="0" lvl="2" indent="0" algn="ctr">
              <a:spcBef>
                <a:spcPts val="0"/>
              </a:spcBef>
              <a:spcAft>
                <a:spcPts val="0"/>
              </a:spcAft>
              <a:buNone/>
              <a:defRPr sz="563">
                <a:solidFill>
                  <a:srgbClr val="3F3F3F"/>
                </a:solidFill>
                <a:latin typeface="Arial"/>
                <a:ea typeface="Arial"/>
                <a:cs typeface="Arial"/>
                <a:sym typeface="Arial"/>
              </a:defRPr>
            </a:lvl3pPr>
            <a:lvl4pPr marL="0" lvl="3" indent="0" algn="ctr">
              <a:spcBef>
                <a:spcPts val="0"/>
              </a:spcBef>
              <a:spcAft>
                <a:spcPts val="0"/>
              </a:spcAft>
              <a:buNone/>
              <a:defRPr sz="563">
                <a:solidFill>
                  <a:srgbClr val="3F3F3F"/>
                </a:solidFill>
                <a:latin typeface="Arial"/>
                <a:ea typeface="Arial"/>
                <a:cs typeface="Arial"/>
                <a:sym typeface="Arial"/>
              </a:defRPr>
            </a:lvl4pPr>
            <a:lvl5pPr marL="0" lvl="4" indent="0" algn="ctr">
              <a:spcBef>
                <a:spcPts val="0"/>
              </a:spcBef>
              <a:spcAft>
                <a:spcPts val="0"/>
              </a:spcAft>
              <a:buNone/>
              <a:defRPr sz="563">
                <a:solidFill>
                  <a:srgbClr val="3F3F3F"/>
                </a:solidFill>
                <a:latin typeface="Arial"/>
                <a:ea typeface="Arial"/>
                <a:cs typeface="Arial"/>
                <a:sym typeface="Arial"/>
              </a:defRPr>
            </a:lvl5pPr>
            <a:lvl6pPr marL="0" lvl="5" indent="0" algn="ctr">
              <a:spcBef>
                <a:spcPts val="0"/>
              </a:spcBef>
              <a:spcAft>
                <a:spcPts val="0"/>
              </a:spcAft>
              <a:buNone/>
              <a:defRPr sz="563">
                <a:solidFill>
                  <a:srgbClr val="3F3F3F"/>
                </a:solidFill>
                <a:latin typeface="Arial"/>
                <a:ea typeface="Arial"/>
                <a:cs typeface="Arial"/>
                <a:sym typeface="Arial"/>
              </a:defRPr>
            </a:lvl6pPr>
            <a:lvl7pPr marL="0" lvl="6" indent="0" algn="ctr">
              <a:spcBef>
                <a:spcPts val="0"/>
              </a:spcBef>
              <a:spcAft>
                <a:spcPts val="0"/>
              </a:spcAft>
              <a:buNone/>
              <a:defRPr sz="563">
                <a:solidFill>
                  <a:srgbClr val="3F3F3F"/>
                </a:solidFill>
                <a:latin typeface="Arial"/>
                <a:ea typeface="Arial"/>
                <a:cs typeface="Arial"/>
                <a:sym typeface="Arial"/>
              </a:defRPr>
            </a:lvl7pPr>
            <a:lvl8pPr marL="0" lvl="7" indent="0" algn="ctr">
              <a:spcBef>
                <a:spcPts val="0"/>
              </a:spcBef>
              <a:spcAft>
                <a:spcPts val="0"/>
              </a:spcAft>
              <a:buNone/>
              <a:defRPr sz="563">
                <a:solidFill>
                  <a:srgbClr val="3F3F3F"/>
                </a:solidFill>
                <a:latin typeface="Arial"/>
                <a:ea typeface="Arial"/>
                <a:cs typeface="Arial"/>
                <a:sym typeface="Arial"/>
              </a:defRPr>
            </a:lvl8pPr>
            <a:lvl9pPr marL="0" lvl="8" indent="0" algn="ctr">
              <a:spcBef>
                <a:spcPts val="0"/>
              </a:spcBef>
              <a:spcAft>
                <a:spcPts val="0"/>
              </a:spcAft>
              <a:buNone/>
              <a:defRPr sz="563">
                <a:solidFill>
                  <a:srgbClr val="3F3F3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68"/>
        <p:cNvGrpSpPr/>
        <p:nvPr/>
      </p:nvGrpSpPr>
      <p:grpSpPr>
        <a:xfrm>
          <a:off x="0" y="0"/>
          <a:ext cx="0" cy="0"/>
          <a:chOff x="0" y="0"/>
          <a:chExt cx="0" cy="0"/>
        </a:xfrm>
      </p:grpSpPr>
      <p:sp>
        <p:nvSpPr>
          <p:cNvPr id="69" name="Google Shape;69;p25"/>
          <p:cNvSpPr txBox="1">
            <a:spLocks noGrp="1"/>
          </p:cNvSpPr>
          <p:nvPr>
            <p:ph type="title"/>
          </p:nvPr>
        </p:nvSpPr>
        <p:spPr>
          <a:xfrm>
            <a:off x="406400" y="2286001"/>
            <a:ext cx="11176000" cy="128587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25">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5"/>
          <p:cNvSpPr txBox="1">
            <a:spLocks noGrp="1"/>
          </p:cNvSpPr>
          <p:nvPr>
            <p:ph type="body" idx="1"/>
          </p:nvPr>
        </p:nvSpPr>
        <p:spPr>
          <a:xfrm>
            <a:off x="406400" y="3687764"/>
            <a:ext cx="11176000" cy="854075"/>
          </a:xfrm>
          <a:prstGeom prst="rect">
            <a:avLst/>
          </a:prstGeom>
          <a:noFill/>
          <a:ln>
            <a:noFill/>
          </a:ln>
        </p:spPr>
        <p:txBody>
          <a:bodyPr spcFirstLastPara="1" wrap="square" lIns="91425" tIns="45700" rIns="91425" bIns="45700" anchor="t" anchorCtr="0">
            <a:noAutofit/>
          </a:bodyPr>
          <a:lstStyle>
            <a:lvl1pPr marL="457200" lvl="0" indent="-228600" algn="l">
              <a:spcBef>
                <a:spcPts val="169"/>
              </a:spcBef>
              <a:spcAft>
                <a:spcPts val="0"/>
              </a:spcAft>
              <a:buSzPts val="1400"/>
              <a:buNone/>
              <a:defRPr>
                <a:solidFill>
                  <a:srgbClr val="3F3F3F"/>
                </a:solidFill>
              </a:defRPr>
            </a:lvl1pPr>
            <a:lvl2pPr marL="914400" lvl="1" indent="-342900" algn="l">
              <a:spcBef>
                <a:spcPts val="169"/>
              </a:spcBef>
              <a:spcAft>
                <a:spcPts val="0"/>
              </a:spcAft>
              <a:buClr>
                <a:srgbClr val="3F3F3F"/>
              </a:buClr>
              <a:buSzPts val="1800"/>
              <a:buChar char="–"/>
              <a:defRPr/>
            </a:lvl2pPr>
            <a:lvl3pPr marL="1371600" lvl="2" indent="-342900" algn="l">
              <a:spcBef>
                <a:spcPts val="169"/>
              </a:spcBef>
              <a:spcAft>
                <a:spcPts val="0"/>
              </a:spcAft>
              <a:buClr>
                <a:srgbClr val="3F3F3F"/>
              </a:buClr>
              <a:buSzPts val="1800"/>
              <a:buChar char="•"/>
              <a:defRPr/>
            </a:lvl3pPr>
            <a:lvl4pPr marL="1828800" lvl="3" indent="-342900" algn="l">
              <a:spcBef>
                <a:spcPts val="169"/>
              </a:spcBef>
              <a:spcAft>
                <a:spcPts val="0"/>
              </a:spcAft>
              <a:buClr>
                <a:srgbClr val="3F3F3F"/>
              </a:buClr>
              <a:buSzPts val="1800"/>
              <a:buChar char="–"/>
              <a:defRPr/>
            </a:lvl4pPr>
            <a:lvl5pPr marL="2286000" lvl="4" indent="-342900" algn="l">
              <a:spcBef>
                <a:spcPts val="169"/>
              </a:spcBef>
              <a:spcAft>
                <a:spcPts val="0"/>
              </a:spcAft>
              <a:buClr>
                <a:srgbClr val="3F3F3F"/>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5"/>
          <p:cNvSpPr txBox="1">
            <a:spLocks noGrp="1"/>
          </p:cNvSpPr>
          <p:nvPr>
            <p:ph type="sldNum" idx="12"/>
          </p:nvPr>
        </p:nvSpPr>
        <p:spPr>
          <a:xfrm>
            <a:off x="5446186" y="6425806"/>
            <a:ext cx="977900" cy="241214"/>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lvl1pPr>
            <a:lvl2pPr marL="0" lvl="1" indent="0" algn="ctr">
              <a:spcBef>
                <a:spcPts val="0"/>
              </a:spcBef>
              <a:spcAft>
                <a:spcPts val="0"/>
              </a:spcAft>
              <a:buNone/>
              <a:defRPr/>
            </a:lvl2pPr>
            <a:lvl3pPr marL="0" lvl="2" indent="0" algn="ctr">
              <a:spcBef>
                <a:spcPts val="0"/>
              </a:spcBef>
              <a:spcAft>
                <a:spcPts val="0"/>
              </a:spcAft>
              <a:buNone/>
              <a:defRPr/>
            </a:lvl3pPr>
            <a:lvl4pPr marL="0" lvl="3" indent="0" algn="ctr">
              <a:spcBef>
                <a:spcPts val="0"/>
              </a:spcBef>
              <a:spcAft>
                <a:spcPts val="0"/>
              </a:spcAft>
              <a:buNone/>
              <a:defRPr/>
            </a:lvl4pPr>
            <a:lvl5pPr marL="0" lvl="4" indent="0" algn="ctr">
              <a:spcBef>
                <a:spcPts val="0"/>
              </a:spcBef>
              <a:spcAft>
                <a:spcPts val="0"/>
              </a:spcAft>
              <a:buNone/>
              <a:defRPr/>
            </a:lvl5pPr>
            <a:lvl6pPr marL="0" lvl="5" indent="0" algn="ctr">
              <a:spcBef>
                <a:spcPts val="0"/>
              </a:spcBef>
              <a:spcAft>
                <a:spcPts val="0"/>
              </a:spcAft>
              <a:buNone/>
              <a:defRPr/>
            </a:lvl6pPr>
            <a:lvl7pPr marL="0" lvl="6" indent="0" algn="ctr">
              <a:spcBef>
                <a:spcPts val="0"/>
              </a:spcBef>
              <a:spcAft>
                <a:spcPts val="0"/>
              </a:spcAft>
              <a:buNone/>
              <a:defRPr/>
            </a:lvl7pPr>
            <a:lvl8pPr marL="0" lvl="7" indent="0" algn="ctr">
              <a:spcBef>
                <a:spcPts val="0"/>
              </a:spcBef>
              <a:spcAft>
                <a:spcPts val="0"/>
              </a:spcAft>
              <a:buNone/>
              <a:defRPr/>
            </a:lvl8pPr>
            <a:lvl9pPr marL="0" lvl="8" indent="0" algn="ctr">
              <a:spcBef>
                <a:spcPts val="0"/>
              </a:spcBef>
              <a:spcAft>
                <a:spcPts val="0"/>
              </a:spcAft>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White)">
  <p:cSld name="Blank (White)">
    <p:bg>
      <p:bgPr>
        <a:solidFill>
          <a:schemeClr val="dk2"/>
        </a:solidFill>
        <a:effectLst/>
      </p:bgPr>
    </p:bg>
    <p:spTree>
      <p:nvGrpSpPr>
        <p:cNvPr id="1" name="Shape 72"/>
        <p:cNvGrpSpPr/>
        <p:nvPr/>
      </p:nvGrpSpPr>
      <p:grpSpPr>
        <a:xfrm>
          <a:off x="0" y="0"/>
          <a:ext cx="0" cy="0"/>
          <a:chOff x="0" y="0"/>
          <a:chExt cx="0" cy="0"/>
        </a:xfrm>
      </p:grpSpPr>
      <p:sp>
        <p:nvSpPr>
          <p:cNvPr id="73" name="Google Shape;73;p26"/>
          <p:cNvSpPr txBox="1">
            <a:spLocks noGrp="1"/>
          </p:cNvSpPr>
          <p:nvPr>
            <p:ph type="sldNum" idx="12"/>
          </p:nvPr>
        </p:nvSpPr>
        <p:spPr>
          <a:xfrm>
            <a:off x="5446186" y="6425806"/>
            <a:ext cx="977900" cy="241214"/>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lvl1pPr>
            <a:lvl2pPr marL="0" lvl="1" indent="0" algn="ctr">
              <a:spcBef>
                <a:spcPts val="0"/>
              </a:spcBef>
              <a:spcAft>
                <a:spcPts val="0"/>
              </a:spcAft>
              <a:buNone/>
              <a:defRPr/>
            </a:lvl2pPr>
            <a:lvl3pPr marL="0" lvl="2" indent="0" algn="ctr">
              <a:spcBef>
                <a:spcPts val="0"/>
              </a:spcBef>
              <a:spcAft>
                <a:spcPts val="0"/>
              </a:spcAft>
              <a:buNone/>
              <a:defRPr/>
            </a:lvl3pPr>
            <a:lvl4pPr marL="0" lvl="3" indent="0" algn="ctr">
              <a:spcBef>
                <a:spcPts val="0"/>
              </a:spcBef>
              <a:spcAft>
                <a:spcPts val="0"/>
              </a:spcAft>
              <a:buNone/>
              <a:defRPr/>
            </a:lvl4pPr>
            <a:lvl5pPr marL="0" lvl="4" indent="0" algn="ctr">
              <a:spcBef>
                <a:spcPts val="0"/>
              </a:spcBef>
              <a:spcAft>
                <a:spcPts val="0"/>
              </a:spcAft>
              <a:buNone/>
              <a:defRPr/>
            </a:lvl5pPr>
            <a:lvl6pPr marL="0" lvl="5" indent="0" algn="ctr">
              <a:spcBef>
                <a:spcPts val="0"/>
              </a:spcBef>
              <a:spcAft>
                <a:spcPts val="0"/>
              </a:spcAft>
              <a:buNone/>
              <a:defRPr/>
            </a:lvl6pPr>
            <a:lvl7pPr marL="0" lvl="6" indent="0" algn="ctr">
              <a:spcBef>
                <a:spcPts val="0"/>
              </a:spcBef>
              <a:spcAft>
                <a:spcPts val="0"/>
              </a:spcAft>
              <a:buNone/>
              <a:defRPr/>
            </a:lvl7pPr>
            <a:lvl8pPr marL="0" lvl="7" indent="0" algn="ctr">
              <a:spcBef>
                <a:spcPts val="0"/>
              </a:spcBef>
              <a:spcAft>
                <a:spcPts val="0"/>
              </a:spcAft>
              <a:buNone/>
              <a:defRPr/>
            </a:lvl8pPr>
            <a:lvl9pPr marL="0" lvl="8" indent="0" algn="ctr">
              <a:spcBef>
                <a:spcPts val="0"/>
              </a:spcBef>
              <a:spcAft>
                <a:spcPts val="0"/>
              </a:spcAft>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ank (Dark Gray)">
  <p:cSld name="Blank (Dark Gray)">
    <p:bg>
      <p:bgPr>
        <a:solidFill>
          <a:schemeClr val="lt1"/>
        </a:solidFill>
        <a:effectLst/>
      </p:bgPr>
    </p:bg>
    <p:spTree>
      <p:nvGrpSpPr>
        <p:cNvPr id="1" name="Shape 74"/>
        <p:cNvGrpSpPr/>
        <p:nvPr/>
      </p:nvGrpSpPr>
      <p:grpSpPr>
        <a:xfrm>
          <a:off x="0" y="0"/>
          <a:ext cx="0" cy="0"/>
          <a:chOff x="0" y="0"/>
          <a:chExt cx="0" cy="0"/>
        </a:xfrm>
      </p:grpSpPr>
      <p:sp>
        <p:nvSpPr>
          <p:cNvPr id="75" name="Google Shape;75;p27"/>
          <p:cNvSpPr txBox="1">
            <a:spLocks noGrp="1"/>
          </p:cNvSpPr>
          <p:nvPr>
            <p:ph type="sldNum" idx="12"/>
          </p:nvPr>
        </p:nvSpPr>
        <p:spPr>
          <a:xfrm>
            <a:off x="5446186" y="6425806"/>
            <a:ext cx="977900" cy="241214"/>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563">
                <a:solidFill>
                  <a:srgbClr val="D8D8D8"/>
                </a:solidFill>
                <a:latin typeface="Arial"/>
                <a:ea typeface="Arial"/>
                <a:cs typeface="Arial"/>
                <a:sym typeface="Arial"/>
              </a:defRPr>
            </a:lvl1pPr>
            <a:lvl2pPr marL="0" lvl="1" indent="0" algn="ctr">
              <a:spcBef>
                <a:spcPts val="0"/>
              </a:spcBef>
              <a:spcAft>
                <a:spcPts val="0"/>
              </a:spcAft>
              <a:buNone/>
              <a:defRPr sz="563">
                <a:solidFill>
                  <a:srgbClr val="D8D8D8"/>
                </a:solidFill>
                <a:latin typeface="Arial"/>
                <a:ea typeface="Arial"/>
                <a:cs typeface="Arial"/>
                <a:sym typeface="Arial"/>
              </a:defRPr>
            </a:lvl2pPr>
            <a:lvl3pPr marL="0" lvl="2" indent="0" algn="ctr">
              <a:spcBef>
                <a:spcPts val="0"/>
              </a:spcBef>
              <a:spcAft>
                <a:spcPts val="0"/>
              </a:spcAft>
              <a:buNone/>
              <a:defRPr sz="563">
                <a:solidFill>
                  <a:srgbClr val="D8D8D8"/>
                </a:solidFill>
                <a:latin typeface="Arial"/>
                <a:ea typeface="Arial"/>
                <a:cs typeface="Arial"/>
                <a:sym typeface="Arial"/>
              </a:defRPr>
            </a:lvl3pPr>
            <a:lvl4pPr marL="0" lvl="3" indent="0" algn="ctr">
              <a:spcBef>
                <a:spcPts val="0"/>
              </a:spcBef>
              <a:spcAft>
                <a:spcPts val="0"/>
              </a:spcAft>
              <a:buNone/>
              <a:defRPr sz="563">
                <a:solidFill>
                  <a:srgbClr val="D8D8D8"/>
                </a:solidFill>
                <a:latin typeface="Arial"/>
                <a:ea typeface="Arial"/>
                <a:cs typeface="Arial"/>
                <a:sym typeface="Arial"/>
              </a:defRPr>
            </a:lvl4pPr>
            <a:lvl5pPr marL="0" lvl="4" indent="0" algn="ctr">
              <a:spcBef>
                <a:spcPts val="0"/>
              </a:spcBef>
              <a:spcAft>
                <a:spcPts val="0"/>
              </a:spcAft>
              <a:buNone/>
              <a:defRPr sz="563">
                <a:solidFill>
                  <a:srgbClr val="D8D8D8"/>
                </a:solidFill>
                <a:latin typeface="Arial"/>
                <a:ea typeface="Arial"/>
                <a:cs typeface="Arial"/>
                <a:sym typeface="Arial"/>
              </a:defRPr>
            </a:lvl5pPr>
            <a:lvl6pPr marL="0" lvl="5" indent="0" algn="ctr">
              <a:spcBef>
                <a:spcPts val="0"/>
              </a:spcBef>
              <a:spcAft>
                <a:spcPts val="0"/>
              </a:spcAft>
              <a:buNone/>
              <a:defRPr sz="563">
                <a:solidFill>
                  <a:srgbClr val="D8D8D8"/>
                </a:solidFill>
                <a:latin typeface="Arial"/>
                <a:ea typeface="Arial"/>
                <a:cs typeface="Arial"/>
                <a:sym typeface="Arial"/>
              </a:defRPr>
            </a:lvl6pPr>
            <a:lvl7pPr marL="0" lvl="6" indent="0" algn="ctr">
              <a:spcBef>
                <a:spcPts val="0"/>
              </a:spcBef>
              <a:spcAft>
                <a:spcPts val="0"/>
              </a:spcAft>
              <a:buNone/>
              <a:defRPr sz="563">
                <a:solidFill>
                  <a:srgbClr val="D8D8D8"/>
                </a:solidFill>
                <a:latin typeface="Arial"/>
                <a:ea typeface="Arial"/>
                <a:cs typeface="Arial"/>
                <a:sym typeface="Arial"/>
              </a:defRPr>
            </a:lvl7pPr>
            <a:lvl8pPr marL="0" lvl="7" indent="0" algn="ctr">
              <a:spcBef>
                <a:spcPts val="0"/>
              </a:spcBef>
              <a:spcAft>
                <a:spcPts val="0"/>
              </a:spcAft>
              <a:buNone/>
              <a:defRPr sz="563">
                <a:solidFill>
                  <a:srgbClr val="D8D8D8"/>
                </a:solidFill>
                <a:latin typeface="Arial"/>
                <a:ea typeface="Arial"/>
                <a:cs typeface="Arial"/>
                <a:sym typeface="Arial"/>
              </a:defRPr>
            </a:lvl8pPr>
            <a:lvl9pPr marL="0" lvl="8" indent="0" algn="ctr">
              <a:spcBef>
                <a:spcPts val="0"/>
              </a:spcBef>
              <a:spcAft>
                <a:spcPts val="0"/>
              </a:spcAft>
              <a:buNone/>
              <a:defRPr sz="563">
                <a:solidFill>
                  <a:srgbClr val="D8D8D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ank (Black)">
  <p:cSld name="Blank (Black)">
    <p:bg>
      <p:bgPr>
        <a:solidFill>
          <a:schemeClr val="dk1"/>
        </a:solidFill>
        <a:effectLst/>
      </p:bgPr>
    </p:bg>
    <p:spTree>
      <p:nvGrpSpPr>
        <p:cNvPr id="1" name="Shape 76"/>
        <p:cNvGrpSpPr/>
        <p:nvPr/>
      </p:nvGrpSpPr>
      <p:grpSpPr>
        <a:xfrm>
          <a:off x="0" y="0"/>
          <a:ext cx="0" cy="0"/>
          <a:chOff x="0" y="0"/>
          <a:chExt cx="0" cy="0"/>
        </a:xfrm>
      </p:grpSpPr>
      <p:sp>
        <p:nvSpPr>
          <p:cNvPr id="77" name="Google Shape;77;p28"/>
          <p:cNvSpPr txBox="1">
            <a:spLocks noGrp="1"/>
          </p:cNvSpPr>
          <p:nvPr>
            <p:ph type="sldNum" idx="12"/>
          </p:nvPr>
        </p:nvSpPr>
        <p:spPr>
          <a:xfrm>
            <a:off x="5446186" y="6425806"/>
            <a:ext cx="977900" cy="241214"/>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lvl1pPr>
            <a:lvl2pPr marL="0" lvl="1" indent="0" algn="ctr">
              <a:spcBef>
                <a:spcPts val="0"/>
              </a:spcBef>
              <a:spcAft>
                <a:spcPts val="0"/>
              </a:spcAft>
              <a:buNone/>
              <a:defRPr/>
            </a:lvl2pPr>
            <a:lvl3pPr marL="0" lvl="2" indent="0" algn="ctr">
              <a:spcBef>
                <a:spcPts val="0"/>
              </a:spcBef>
              <a:spcAft>
                <a:spcPts val="0"/>
              </a:spcAft>
              <a:buNone/>
              <a:defRPr/>
            </a:lvl3pPr>
            <a:lvl4pPr marL="0" lvl="3" indent="0" algn="ctr">
              <a:spcBef>
                <a:spcPts val="0"/>
              </a:spcBef>
              <a:spcAft>
                <a:spcPts val="0"/>
              </a:spcAft>
              <a:buNone/>
              <a:defRPr/>
            </a:lvl4pPr>
            <a:lvl5pPr marL="0" lvl="4" indent="0" algn="ctr">
              <a:spcBef>
                <a:spcPts val="0"/>
              </a:spcBef>
              <a:spcAft>
                <a:spcPts val="0"/>
              </a:spcAft>
              <a:buNone/>
              <a:defRPr/>
            </a:lvl5pPr>
            <a:lvl6pPr marL="0" lvl="5" indent="0" algn="ctr">
              <a:spcBef>
                <a:spcPts val="0"/>
              </a:spcBef>
              <a:spcAft>
                <a:spcPts val="0"/>
              </a:spcAft>
              <a:buNone/>
              <a:defRPr/>
            </a:lvl6pPr>
            <a:lvl7pPr marL="0" lvl="6" indent="0" algn="ctr">
              <a:spcBef>
                <a:spcPts val="0"/>
              </a:spcBef>
              <a:spcAft>
                <a:spcPts val="0"/>
              </a:spcAft>
              <a:buNone/>
              <a:defRPr/>
            </a:lvl7pPr>
            <a:lvl8pPr marL="0" lvl="7" indent="0" algn="ctr">
              <a:spcBef>
                <a:spcPts val="0"/>
              </a:spcBef>
              <a:spcAft>
                <a:spcPts val="0"/>
              </a:spcAft>
              <a:buNone/>
              <a:defRPr/>
            </a:lvl8pPr>
            <a:lvl9pPr marL="0" lvl="8" indent="0" algn="ctr">
              <a:spcBef>
                <a:spcPts val="0"/>
              </a:spcBef>
              <a:spcAft>
                <a:spcPts val="0"/>
              </a:spcAft>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image" Target="../media/image5.gif"/><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2.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theme" Target="../theme/theme3.xml"/><Relationship Id="rId7" Type="http://schemas.openxmlformats.org/officeDocument/2006/relationships/image" Target="../media/image4.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theme" Target="../theme/theme4.xml"/><Relationship Id="rId7"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13" Type="http://schemas.openxmlformats.org/officeDocument/2006/relationships/image" Target="../media/image5.gif"/><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4.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2.png"/><Relationship Id="rId5" Type="http://schemas.openxmlformats.org/officeDocument/2006/relationships/slideLayout" Target="../slideLayouts/slideLayout18.xml"/><Relationship Id="rId10" Type="http://schemas.openxmlformats.org/officeDocument/2006/relationships/image" Target="../media/image3.png"/><Relationship Id="rId4" Type="http://schemas.openxmlformats.org/officeDocument/2006/relationships/slideLayout" Target="../slideLayouts/slideLayout17.xml"/><Relationship Id="rId9"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3.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1.png"/><Relationship Id="rId2" Type="http://schemas.openxmlformats.org/officeDocument/2006/relationships/slideLayout" Target="../slideLayouts/slideLayout22.xml"/><Relationship Id="rId16" Type="http://schemas.openxmlformats.org/officeDocument/2006/relationships/image" Target="../media/image5.gif"/><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6.xml"/><Relationship Id="rId5" Type="http://schemas.openxmlformats.org/officeDocument/2006/relationships/slideLayout" Target="../slideLayouts/slideLayout25.xml"/><Relationship Id="rId15" Type="http://schemas.openxmlformats.org/officeDocument/2006/relationships/image" Target="../media/image4.png"/><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theme" Target="../theme/theme7.xml"/><Relationship Id="rId7" Type="http://schemas.openxmlformats.org/officeDocument/2006/relationships/image" Target="../media/image4.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4.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2.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3.png"/><Relationship Id="rId5" Type="http://schemas.openxmlformats.org/officeDocument/2006/relationships/slideLayout" Target="../slideLayouts/slideLayout37.xml"/><Relationship Id="rId10" Type="http://schemas.openxmlformats.org/officeDocument/2006/relationships/image" Target="../media/image1.png"/><Relationship Id="rId4" Type="http://schemas.openxmlformats.org/officeDocument/2006/relationships/slideLayout" Target="../slideLayouts/slideLayout36.xml"/><Relationship Id="rId9" Type="http://schemas.openxmlformats.org/officeDocument/2006/relationships/theme" Target="../theme/theme8.xml"/><Relationship Id="rId14" Type="http://schemas.openxmlformats.org/officeDocument/2006/relationships/image" Target="../media/image5.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pic>
        <p:nvPicPr>
          <p:cNvPr id="10" name="Google Shape;10;p19"/>
          <p:cNvPicPr preferRelativeResize="0"/>
          <p:nvPr/>
        </p:nvPicPr>
        <p:blipFill rotWithShape="1">
          <a:blip r:embed="rId4">
            <a:alphaModFix/>
          </a:blip>
          <a:srcRect/>
          <a:stretch/>
        </p:blipFill>
        <p:spPr>
          <a:xfrm>
            <a:off x="6349" y="0"/>
            <a:ext cx="12185651" cy="6858000"/>
          </a:xfrm>
          <a:prstGeom prst="rect">
            <a:avLst/>
          </a:prstGeom>
          <a:noFill/>
          <a:ln>
            <a:noFill/>
          </a:ln>
        </p:spPr>
      </p:pic>
      <p:pic>
        <p:nvPicPr>
          <p:cNvPr id="11" name="Google Shape;11;p19"/>
          <p:cNvPicPr preferRelativeResize="0"/>
          <p:nvPr/>
        </p:nvPicPr>
        <p:blipFill rotWithShape="1">
          <a:blip r:embed="rId5">
            <a:alphaModFix/>
          </a:blip>
          <a:srcRect/>
          <a:stretch/>
        </p:blipFill>
        <p:spPr>
          <a:xfrm>
            <a:off x="10811017" y="5655966"/>
            <a:ext cx="828311" cy="1054717"/>
          </a:xfrm>
          <a:prstGeom prst="rect">
            <a:avLst/>
          </a:prstGeom>
          <a:noFill/>
          <a:ln>
            <a:noFill/>
          </a:ln>
        </p:spPr>
      </p:pic>
      <p:sp>
        <p:nvSpPr>
          <p:cNvPr id="12" name="Google Shape;12;p19"/>
          <p:cNvSpPr txBox="1">
            <a:spLocks noGrp="1"/>
          </p:cNvSpPr>
          <p:nvPr>
            <p:ph type="sldNum" idx="12"/>
          </p:nvPr>
        </p:nvSpPr>
        <p:spPr>
          <a:xfrm>
            <a:off x="5446186" y="6356359"/>
            <a:ext cx="9779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spcAft>
                <a:spcPts val="0"/>
              </a:spcAft>
              <a:buNone/>
              <a:defRPr sz="563" b="0" i="0" u="none" strike="noStrike" cap="none">
                <a:solidFill>
                  <a:srgbClr val="FFFFFF"/>
                </a:solidFill>
                <a:latin typeface="Arial"/>
                <a:ea typeface="Arial"/>
                <a:cs typeface="Arial"/>
                <a:sym typeface="Arial"/>
              </a:defRPr>
            </a:lvl1pPr>
            <a:lvl2pPr marL="0" marR="0" lvl="1" indent="0" algn="ctr" rtl="0">
              <a:spcBef>
                <a:spcPts val="0"/>
              </a:spcBef>
              <a:spcAft>
                <a:spcPts val="0"/>
              </a:spcAft>
              <a:buNone/>
              <a:defRPr sz="563" b="0" i="0" u="none" strike="noStrike" cap="none">
                <a:solidFill>
                  <a:srgbClr val="FFFFFF"/>
                </a:solidFill>
                <a:latin typeface="Arial"/>
                <a:ea typeface="Arial"/>
                <a:cs typeface="Arial"/>
                <a:sym typeface="Arial"/>
              </a:defRPr>
            </a:lvl2pPr>
            <a:lvl3pPr marL="0" marR="0" lvl="2" indent="0" algn="ctr" rtl="0">
              <a:spcBef>
                <a:spcPts val="0"/>
              </a:spcBef>
              <a:spcAft>
                <a:spcPts val="0"/>
              </a:spcAft>
              <a:buNone/>
              <a:defRPr sz="563" b="0" i="0" u="none" strike="noStrike" cap="none">
                <a:solidFill>
                  <a:srgbClr val="FFFFFF"/>
                </a:solidFill>
                <a:latin typeface="Arial"/>
                <a:ea typeface="Arial"/>
                <a:cs typeface="Arial"/>
                <a:sym typeface="Arial"/>
              </a:defRPr>
            </a:lvl3pPr>
            <a:lvl4pPr marL="0" marR="0" lvl="3" indent="0" algn="ctr" rtl="0">
              <a:spcBef>
                <a:spcPts val="0"/>
              </a:spcBef>
              <a:spcAft>
                <a:spcPts val="0"/>
              </a:spcAft>
              <a:buNone/>
              <a:defRPr sz="563" b="0" i="0" u="none" strike="noStrike" cap="none">
                <a:solidFill>
                  <a:srgbClr val="FFFFFF"/>
                </a:solidFill>
                <a:latin typeface="Arial"/>
                <a:ea typeface="Arial"/>
                <a:cs typeface="Arial"/>
                <a:sym typeface="Arial"/>
              </a:defRPr>
            </a:lvl4pPr>
            <a:lvl5pPr marL="0" marR="0" lvl="4" indent="0" algn="ctr" rtl="0">
              <a:spcBef>
                <a:spcPts val="0"/>
              </a:spcBef>
              <a:spcAft>
                <a:spcPts val="0"/>
              </a:spcAft>
              <a:buNone/>
              <a:defRPr sz="563" b="0" i="0" u="none" strike="noStrike" cap="none">
                <a:solidFill>
                  <a:srgbClr val="FFFFFF"/>
                </a:solidFill>
                <a:latin typeface="Arial"/>
                <a:ea typeface="Arial"/>
                <a:cs typeface="Arial"/>
                <a:sym typeface="Arial"/>
              </a:defRPr>
            </a:lvl5pPr>
            <a:lvl6pPr marL="0" marR="0" lvl="5" indent="0" algn="ctr" rtl="0">
              <a:spcBef>
                <a:spcPts val="0"/>
              </a:spcBef>
              <a:spcAft>
                <a:spcPts val="0"/>
              </a:spcAft>
              <a:buNone/>
              <a:defRPr sz="563" b="0" i="0" u="none" strike="noStrike" cap="none">
                <a:solidFill>
                  <a:srgbClr val="FFFFFF"/>
                </a:solidFill>
                <a:latin typeface="Arial"/>
                <a:ea typeface="Arial"/>
                <a:cs typeface="Arial"/>
                <a:sym typeface="Arial"/>
              </a:defRPr>
            </a:lvl6pPr>
            <a:lvl7pPr marL="0" marR="0" lvl="6" indent="0" algn="ctr" rtl="0">
              <a:spcBef>
                <a:spcPts val="0"/>
              </a:spcBef>
              <a:spcAft>
                <a:spcPts val="0"/>
              </a:spcAft>
              <a:buNone/>
              <a:defRPr sz="563" b="0" i="0" u="none" strike="noStrike" cap="none">
                <a:solidFill>
                  <a:srgbClr val="FFFFFF"/>
                </a:solidFill>
                <a:latin typeface="Arial"/>
                <a:ea typeface="Arial"/>
                <a:cs typeface="Arial"/>
                <a:sym typeface="Arial"/>
              </a:defRPr>
            </a:lvl7pPr>
            <a:lvl8pPr marL="0" marR="0" lvl="7" indent="0" algn="ctr" rtl="0">
              <a:spcBef>
                <a:spcPts val="0"/>
              </a:spcBef>
              <a:spcAft>
                <a:spcPts val="0"/>
              </a:spcAft>
              <a:buNone/>
              <a:defRPr sz="563" b="0" i="0" u="none" strike="noStrike" cap="none">
                <a:solidFill>
                  <a:srgbClr val="FFFFFF"/>
                </a:solidFill>
                <a:latin typeface="Arial"/>
                <a:ea typeface="Arial"/>
                <a:cs typeface="Arial"/>
                <a:sym typeface="Arial"/>
              </a:defRPr>
            </a:lvl8pPr>
            <a:lvl9pPr marL="0" marR="0" lvl="8" indent="0" algn="ctr" rtl="0">
              <a:spcBef>
                <a:spcPts val="0"/>
              </a:spcBef>
              <a:spcAft>
                <a:spcPts val="0"/>
              </a:spcAft>
              <a:buNone/>
              <a:defRPr sz="563"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3" name="Google Shape;13;p19"/>
          <p:cNvSpPr txBox="1">
            <a:spLocks noGrp="1"/>
          </p:cNvSpPr>
          <p:nvPr>
            <p:ph type="title"/>
          </p:nvPr>
        </p:nvSpPr>
        <p:spPr>
          <a:xfrm>
            <a:off x="609601" y="419100"/>
            <a:ext cx="10966883" cy="25527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lt1"/>
              </a:buClr>
              <a:buSzPts val="3000"/>
              <a:buFont typeface="Arial"/>
              <a:buNone/>
              <a:defRPr sz="30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19"/>
          <p:cNvSpPr txBox="1">
            <a:spLocks noGrp="1"/>
          </p:cNvSpPr>
          <p:nvPr>
            <p:ph type="body" idx="1"/>
          </p:nvPr>
        </p:nvSpPr>
        <p:spPr>
          <a:xfrm>
            <a:off x="609601" y="3200400"/>
            <a:ext cx="10966883" cy="15621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563"/>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300037" algn="l" rtl="0">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2pPr>
            <a:lvl3pPr marL="1371600" marR="0" lvl="2" indent="-300037" algn="l" rtl="0">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3pPr>
            <a:lvl4pPr marL="1828800" marR="0" lvl="3" indent="-300037" algn="l" rtl="0">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4pPr>
            <a:lvl5pPr marL="2286000" marR="0" lvl="4" indent="-300037" algn="l" rtl="0">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15" name="Google Shape;15;p19"/>
          <p:cNvSpPr/>
          <p:nvPr/>
        </p:nvSpPr>
        <p:spPr>
          <a:xfrm>
            <a:off x="2679701" y="1707600"/>
            <a:ext cx="745067" cy="5588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b="0" i="0" u="none" strike="noStrike" cap="none">
                <a:solidFill>
                  <a:srgbClr val="000000"/>
                </a:solidFill>
                <a:latin typeface="Arial"/>
                <a:ea typeface="Arial"/>
                <a:cs typeface="Arial"/>
                <a:sym typeface="Arial"/>
              </a:rPr>
              <a:t>217</a:t>
            </a:r>
            <a:endParaRPr/>
          </a:p>
          <a:p>
            <a:pPr marL="0" marR="0" lvl="0" indent="0" algn="ctr" rtl="0">
              <a:spcBef>
                <a:spcPts val="0"/>
              </a:spcBef>
              <a:spcAft>
                <a:spcPts val="0"/>
              </a:spcAft>
              <a:buNone/>
            </a:pPr>
            <a:r>
              <a:rPr lang="en-US" sz="563" b="0" i="0" u="none" strike="noStrike" cap="none">
                <a:solidFill>
                  <a:srgbClr val="000000"/>
                </a:solidFill>
                <a:latin typeface="Arial"/>
                <a:ea typeface="Arial"/>
                <a:cs typeface="Arial"/>
                <a:sym typeface="Arial"/>
              </a:rPr>
              <a:t>217</a:t>
            </a:r>
            <a:endParaRPr/>
          </a:p>
          <a:p>
            <a:pPr marL="0" marR="0" lvl="0" indent="0" algn="ctr" rtl="0">
              <a:spcBef>
                <a:spcPts val="0"/>
              </a:spcBef>
              <a:spcAft>
                <a:spcPts val="0"/>
              </a:spcAft>
              <a:buNone/>
            </a:pPr>
            <a:r>
              <a:rPr lang="en-US" sz="563" b="0" i="0" u="none" strike="noStrike" cap="none">
                <a:solidFill>
                  <a:srgbClr val="000000"/>
                </a:solidFill>
                <a:latin typeface="Arial"/>
                <a:ea typeface="Arial"/>
                <a:cs typeface="Arial"/>
                <a:sym typeface="Arial"/>
              </a:rPr>
              <a:t>217</a:t>
            </a:r>
            <a:endParaRPr sz="563" b="0" i="0" u="none" strike="noStrike" cap="none">
              <a:solidFill>
                <a:srgbClr val="000000"/>
              </a:solidFill>
              <a:latin typeface="Arial"/>
              <a:ea typeface="Arial"/>
              <a:cs typeface="Arial"/>
              <a:sym typeface="Arial"/>
            </a:endParaRPr>
          </a:p>
        </p:txBody>
      </p:sp>
      <p:sp>
        <p:nvSpPr>
          <p:cNvPr id="16" name="Google Shape;16;p19"/>
          <p:cNvSpPr/>
          <p:nvPr/>
        </p:nvSpPr>
        <p:spPr>
          <a:xfrm>
            <a:off x="3640669" y="1707600"/>
            <a:ext cx="745067" cy="558800"/>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b="0" i="0" u="none" strike="noStrike" cap="none">
                <a:solidFill>
                  <a:srgbClr val="000000"/>
                </a:solidFill>
                <a:latin typeface="Arial"/>
                <a:ea typeface="Arial"/>
                <a:cs typeface="Arial"/>
                <a:sym typeface="Arial"/>
              </a:rPr>
              <a:t>200</a:t>
            </a:r>
            <a:endParaRPr/>
          </a:p>
          <a:p>
            <a:pPr marL="0" marR="0" lvl="0" indent="0" algn="ctr" rtl="0">
              <a:spcBef>
                <a:spcPts val="0"/>
              </a:spcBef>
              <a:spcAft>
                <a:spcPts val="0"/>
              </a:spcAft>
              <a:buNone/>
            </a:pPr>
            <a:r>
              <a:rPr lang="en-US" sz="563" b="0" i="0" u="none" strike="noStrike" cap="none">
                <a:solidFill>
                  <a:srgbClr val="000000"/>
                </a:solidFill>
                <a:latin typeface="Arial"/>
                <a:ea typeface="Arial"/>
                <a:cs typeface="Arial"/>
                <a:sym typeface="Arial"/>
              </a:rPr>
              <a:t>200</a:t>
            </a:r>
            <a:endParaRPr/>
          </a:p>
          <a:p>
            <a:pPr marL="0" marR="0" lvl="0" indent="0" algn="ctr" rtl="0">
              <a:spcBef>
                <a:spcPts val="0"/>
              </a:spcBef>
              <a:spcAft>
                <a:spcPts val="0"/>
              </a:spcAft>
              <a:buNone/>
            </a:pPr>
            <a:r>
              <a:rPr lang="en-US" sz="563" b="0" i="0" u="none" strike="noStrike" cap="none">
                <a:solidFill>
                  <a:srgbClr val="000000"/>
                </a:solidFill>
                <a:latin typeface="Arial"/>
                <a:ea typeface="Arial"/>
                <a:cs typeface="Arial"/>
                <a:sym typeface="Arial"/>
              </a:rPr>
              <a:t>200</a:t>
            </a:r>
            <a:endParaRPr sz="563" b="0" i="0" u="none" strike="noStrike" cap="none">
              <a:solidFill>
                <a:srgbClr val="000000"/>
              </a:solidFill>
              <a:latin typeface="Arial"/>
              <a:ea typeface="Arial"/>
              <a:cs typeface="Arial"/>
              <a:sym typeface="Arial"/>
            </a:endParaRPr>
          </a:p>
        </p:txBody>
      </p:sp>
      <p:sp>
        <p:nvSpPr>
          <p:cNvPr id="17" name="Google Shape;17;p19"/>
          <p:cNvSpPr/>
          <p:nvPr/>
        </p:nvSpPr>
        <p:spPr>
          <a:xfrm>
            <a:off x="757773" y="2394599"/>
            <a:ext cx="742951" cy="558800"/>
          </a:xfrm>
          <a:prstGeom prst="rect">
            <a:avLst/>
          </a:prstGeom>
          <a:solidFill>
            <a:schemeClr val="lt1"/>
          </a:solidFill>
          <a:ln w="9525" cap="flat" cmpd="sng">
            <a:solidFill>
              <a:srgbClr val="5E575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b="0" i="0" u="none" strike="noStrike" cap="none">
                <a:solidFill>
                  <a:srgbClr val="000000"/>
                </a:solidFill>
                <a:latin typeface="Arial"/>
                <a:ea typeface="Arial"/>
                <a:cs typeface="Arial"/>
                <a:sym typeface="Arial"/>
              </a:rPr>
              <a:t>255</a:t>
            </a:r>
            <a:endParaRPr/>
          </a:p>
          <a:p>
            <a:pPr marL="0" marR="0" lvl="0" indent="0" algn="ctr" rtl="0">
              <a:spcBef>
                <a:spcPts val="0"/>
              </a:spcBef>
              <a:spcAft>
                <a:spcPts val="0"/>
              </a:spcAft>
              <a:buNone/>
            </a:pPr>
            <a:r>
              <a:rPr lang="en-US" sz="563" b="0" i="0" u="none" strike="noStrike" cap="none">
                <a:solidFill>
                  <a:srgbClr val="000000"/>
                </a:solidFill>
                <a:latin typeface="Arial"/>
                <a:ea typeface="Arial"/>
                <a:cs typeface="Arial"/>
                <a:sym typeface="Arial"/>
              </a:rPr>
              <a:t>255</a:t>
            </a:r>
            <a:endParaRPr/>
          </a:p>
          <a:p>
            <a:pPr marL="0" marR="0" lvl="0" indent="0" algn="ctr" rtl="0">
              <a:spcBef>
                <a:spcPts val="0"/>
              </a:spcBef>
              <a:spcAft>
                <a:spcPts val="0"/>
              </a:spcAft>
              <a:buNone/>
            </a:pPr>
            <a:r>
              <a:rPr lang="en-US" sz="563" b="0" i="0" u="none" strike="noStrike" cap="none">
                <a:solidFill>
                  <a:srgbClr val="000000"/>
                </a:solidFill>
                <a:latin typeface="Arial"/>
                <a:ea typeface="Arial"/>
                <a:cs typeface="Arial"/>
                <a:sym typeface="Arial"/>
              </a:rPr>
              <a:t>255</a:t>
            </a:r>
            <a:endParaRPr sz="563" b="0" i="0" u="none" strike="noStrike" cap="none">
              <a:solidFill>
                <a:srgbClr val="000000"/>
              </a:solidFill>
              <a:latin typeface="Arial"/>
              <a:ea typeface="Arial"/>
              <a:cs typeface="Arial"/>
              <a:sym typeface="Arial"/>
            </a:endParaRPr>
          </a:p>
        </p:txBody>
      </p:sp>
      <p:sp>
        <p:nvSpPr>
          <p:cNvPr id="18" name="Google Shape;18;p19"/>
          <p:cNvSpPr/>
          <p:nvPr/>
        </p:nvSpPr>
        <p:spPr>
          <a:xfrm>
            <a:off x="1718739" y="2394599"/>
            <a:ext cx="742951" cy="5588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b="0" i="0" u="none" strike="noStrike" cap="none">
                <a:solidFill>
                  <a:srgbClr val="FFFFFF"/>
                </a:solidFill>
                <a:latin typeface="Arial"/>
                <a:ea typeface="Arial"/>
                <a:cs typeface="Arial"/>
                <a:sym typeface="Arial"/>
              </a:rPr>
              <a:t>0</a:t>
            </a:r>
            <a:endParaRPr/>
          </a:p>
          <a:p>
            <a:pPr marL="0" marR="0" lvl="0" indent="0" algn="ctr" rtl="0">
              <a:spcBef>
                <a:spcPts val="0"/>
              </a:spcBef>
              <a:spcAft>
                <a:spcPts val="0"/>
              </a:spcAft>
              <a:buNone/>
            </a:pPr>
            <a:r>
              <a:rPr lang="en-US" sz="563" b="0" i="0" u="none" strike="noStrike" cap="none">
                <a:solidFill>
                  <a:srgbClr val="FFFFFF"/>
                </a:solidFill>
                <a:latin typeface="Arial"/>
                <a:ea typeface="Arial"/>
                <a:cs typeface="Arial"/>
                <a:sym typeface="Arial"/>
              </a:rPr>
              <a:t>0</a:t>
            </a:r>
            <a:endParaRPr/>
          </a:p>
          <a:p>
            <a:pPr marL="0" marR="0" lvl="0" indent="0" algn="ctr" rtl="0">
              <a:spcBef>
                <a:spcPts val="0"/>
              </a:spcBef>
              <a:spcAft>
                <a:spcPts val="0"/>
              </a:spcAft>
              <a:buNone/>
            </a:pPr>
            <a:r>
              <a:rPr lang="en-US" sz="563" b="0" i="0" u="none" strike="noStrike" cap="none">
                <a:solidFill>
                  <a:srgbClr val="FFFFFF"/>
                </a:solidFill>
                <a:latin typeface="Arial"/>
                <a:ea typeface="Arial"/>
                <a:cs typeface="Arial"/>
                <a:sym typeface="Arial"/>
              </a:rPr>
              <a:t>0</a:t>
            </a:r>
            <a:endParaRPr/>
          </a:p>
        </p:txBody>
      </p:sp>
      <p:sp>
        <p:nvSpPr>
          <p:cNvPr id="19" name="Google Shape;19;p19"/>
          <p:cNvSpPr/>
          <p:nvPr/>
        </p:nvSpPr>
        <p:spPr>
          <a:xfrm>
            <a:off x="2679701" y="2394599"/>
            <a:ext cx="745067" cy="558800"/>
          </a:xfrm>
          <a:prstGeom prst="rect">
            <a:avLst/>
          </a:prstGeom>
          <a:solidFill>
            <a:srgbClr val="A3A3A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b="0" i="0" u="none" strike="noStrike" cap="none">
                <a:solidFill>
                  <a:srgbClr val="000000"/>
                </a:solidFill>
                <a:latin typeface="Arial"/>
                <a:ea typeface="Arial"/>
                <a:cs typeface="Arial"/>
                <a:sym typeface="Arial"/>
              </a:rPr>
              <a:t>163</a:t>
            </a:r>
            <a:endParaRPr/>
          </a:p>
          <a:p>
            <a:pPr marL="0" marR="0" lvl="0" indent="0" algn="ctr" rtl="0">
              <a:spcBef>
                <a:spcPts val="0"/>
              </a:spcBef>
              <a:spcAft>
                <a:spcPts val="0"/>
              </a:spcAft>
              <a:buNone/>
            </a:pPr>
            <a:r>
              <a:rPr lang="en-US" sz="563" b="0" i="0" u="none" strike="noStrike" cap="none">
                <a:solidFill>
                  <a:srgbClr val="000000"/>
                </a:solidFill>
                <a:latin typeface="Arial"/>
                <a:ea typeface="Arial"/>
                <a:cs typeface="Arial"/>
                <a:sym typeface="Arial"/>
              </a:rPr>
              <a:t>163</a:t>
            </a:r>
            <a:endParaRPr/>
          </a:p>
          <a:p>
            <a:pPr marL="0" marR="0" lvl="0" indent="0" algn="ctr" rtl="0">
              <a:spcBef>
                <a:spcPts val="0"/>
              </a:spcBef>
              <a:spcAft>
                <a:spcPts val="0"/>
              </a:spcAft>
              <a:buNone/>
            </a:pPr>
            <a:r>
              <a:rPr lang="en-US" sz="563" b="0" i="0" u="none" strike="noStrike" cap="none">
                <a:solidFill>
                  <a:srgbClr val="000000"/>
                </a:solidFill>
                <a:latin typeface="Arial"/>
                <a:ea typeface="Arial"/>
                <a:cs typeface="Arial"/>
                <a:sym typeface="Arial"/>
              </a:rPr>
              <a:t>163</a:t>
            </a:r>
            <a:endParaRPr sz="563" b="0" i="0" u="none" strike="noStrike" cap="none">
              <a:solidFill>
                <a:srgbClr val="000000"/>
              </a:solidFill>
              <a:latin typeface="Arial"/>
              <a:ea typeface="Arial"/>
              <a:cs typeface="Arial"/>
              <a:sym typeface="Arial"/>
            </a:endParaRPr>
          </a:p>
        </p:txBody>
      </p:sp>
      <p:sp>
        <p:nvSpPr>
          <p:cNvPr id="20" name="Google Shape;20;p19"/>
          <p:cNvSpPr/>
          <p:nvPr/>
        </p:nvSpPr>
        <p:spPr>
          <a:xfrm>
            <a:off x="3640669" y="2394599"/>
            <a:ext cx="745067" cy="558800"/>
          </a:xfrm>
          <a:prstGeom prst="rect">
            <a:avLst/>
          </a:prstGeom>
          <a:solidFill>
            <a:srgbClr val="8384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b="0" i="0" u="none" strike="noStrike" cap="none">
                <a:solidFill>
                  <a:srgbClr val="FFFFFF"/>
                </a:solidFill>
                <a:latin typeface="Arial"/>
                <a:ea typeface="Arial"/>
                <a:cs typeface="Arial"/>
                <a:sym typeface="Arial"/>
              </a:rPr>
              <a:t>131</a:t>
            </a:r>
            <a:endParaRPr/>
          </a:p>
          <a:p>
            <a:pPr marL="0" marR="0" lvl="0" indent="0" algn="ctr" rtl="0">
              <a:spcBef>
                <a:spcPts val="0"/>
              </a:spcBef>
              <a:spcAft>
                <a:spcPts val="0"/>
              </a:spcAft>
              <a:buNone/>
            </a:pPr>
            <a:r>
              <a:rPr lang="en-US" sz="563" b="0" i="0" u="none" strike="noStrike" cap="none">
                <a:solidFill>
                  <a:srgbClr val="FFFFFF"/>
                </a:solidFill>
                <a:latin typeface="Arial"/>
                <a:ea typeface="Arial"/>
                <a:cs typeface="Arial"/>
                <a:sym typeface="Arial"/>
              </a:rPr>
              <a:t>132</a:t>
            </a:r>
            <a:endParaRPr/>
          </a:p>
          <a:p>
            <a:pPr marL="0" marR="0" lvl="0" indent="0" algn="ctr" rtl="0">
              <a:spcBef>
                <a:spcPts val="0"/>
              </a:spcBef>
              <a:spcAft>
                <a:spcPts val="0"/>
              </a:spcAft>
              <a:buNone/>
            </a:pPr>
            <a:r>
              <a:rPr lang="en-US" sz="563" b="0" i="0" u="none" strike="noStrike" cap="none">
                <a:solidFill>
                  <a:srgbClr val="FFFFFF"/>
                </a:solidFill>
                <a:latin typeface="Arial"/>
                <a:ea typeface="Arial"/>
                <a:cs typeface="Arial"/>
                <a:sym typeface="Arial"/>
              </a:rPr>
              <a:t>122</a:t>
            </a:r>
            <a:endParaRPr sz="563" b="0" i="0" u="none" strike="noStrike" cap="none">
              <a:solidFill>
                <a:srgbClr val="FFFFFF"/>
              </a:solidFill>
              <a:latin typeface="Arial"/>
              <a:ea typeface="Arial"/>
              <a:cs typeface="Arial"/>
              <a:sym typeface="Arial"/>
            </a:endParaRPr>
          </a:p>
        </p:txBody>
      </p:sp>
      <p:sp>
        <p:nvSpPr>
          <p:cNvPr id="21" name="Google Shape;21;p19"/>
          <p:cNvSpPr/>
          <p:nvPr/>
        </p:nvSpPr>
        <p:spPr>
          <a:xfrm>
            <a:off x="4601633" y="2394599"/>
            <a:ext cx="745067" cy="558800"/>
          </a:xfrm>
          <a:prstGeom prst="rect">
            <a:avLst/>
          </a:prstGeom>
          <a:solidFill>
            <a:srgbClr val="EF4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b="0" i="0" u="none" strike="noStrike" cap="none">
                <a:solidFill>
                  <a:srgbClr val="000000"/>
                </a:solidFill>
                <a:latin typeface="Arial"/>
                <a:ea typeface="Arial"/>
                <a:cs typeface="Arial"/>
                <a:sym typeface="Arial"/>
              </a:rPr>
              <a:t>239</a:t>
            </a:r>
            <a:endParaRPr/>
          </a:p>
          <a:p>
            <a:pPr marL="0" marR="0" lvl="0" indent="0" algn="ctr" rtl="0">
              <a:spcBef>
                <a:spcPts val="0"/>
              </a:spcBef>
              <a:spcAft>
                <a:spcPts val="0"/>
              </a:spcAft>
              <a:buNone/>
            </a:pPr>
            <a:r>
              <a:rPr lang="en-US" sz="563" b="0" i="0" u="none" strike="noStrike" cap="none">
                <a:solidFill>
                  <a:srgbClr val="000000"/>
                </a:solidFill>
                <a:latin typeface="Arial"/>
                <a:ea typeface="Arial"/>
                <a:cs typeface="Arial"/>
                <a:sym typeface="Arial"/>
              </a:rPr>
              <a:t>65</a:t>
            </a:r>
            <a:endParaRPr/>
          </a:p>
          <a:p>
            <a:pPr marL="0" marR="0" lvl="0" indent="0" algn="ctr" rtl="0">
              <a:spcBef>
                <a:spcPts val="0"/>
              </a:spcBef>
              <a:spcAft>
                <a:spcPts val="0"/>
              </a:spcAft>
              <a:buNone/>
            </a:pPr>
            <a:r>
              <a:rPr lang="en-US" sz="563" b="0" i="0" u="none" strike="noStrike" cap="none">
                <a:solidFill>
                  <a:srgbClr val="000000"/>
                </a:solidFill>
                <a:latin typeface="Arial"/>
                <a:ea typeface="Arial"/>
                <a:cs typeface="Arial"/>
                <a:sym typeface="Arial"/>
              </a:rPr>
              <a:t>53</a:t>
            </a:r>
            <a:endParaRPr sz="563" b="0" i="0" u="none" strike="noStrike" cap="none">
              <a:solidFill>
                <a:srgbClr val="000000"/>
              </a:solidFill>
              <a:latin typeface="Arial"/>
              <a:ea typeface="Arial"/>
              <a:cs typeface="Arial"/>
              <a:sym typeface="Arial"/>
            </a:endParaRPr>
          </a:p>
        </p:txBody>
      </p:sp>
      <p:sp>
        <p:nvSpPr>
          <p:cNvPr id="22" name="Google Shape;22;p19"/>
          <p:cNvSpPr/>
          <p:nvPr/>
        </p:nvSpPr>
        <p:spPr>
          <a:xfrm>
            <a:off x="5562601" y="2394599"/>
            <a:ext cx="745067" cy="558800"/>
          </a:xfrm>
          <a:prstGeom prst="rect">
            <a:avLst/>
          </a:prstGeom>
          <a:solidFill>
            <a:srgbClr val="6E877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b="0" i="0" u="none" strike="noStrike" cap="none">
                <a:solidFill>
                  <a:srgbClr val="000000"/>
                </a:solidFill>
                <a:latin typeface="Arial"/>
                <a:ea typeface="Arial"/>
                <a:cs typeface="Arial"/>
                <a:sym typeface="Arial"/>
              </a:rPr>
              <a:t>110</a:t>
            </a:r>
            <a:endParaRPr/>
          </a:p>
          <a:p>
            <a:pPr marL="0" marR="0" lvl="0" indent="0" algn="ctr" rtl="0">
              <a:spcBef>
                <a:spcPts val="0"/>
              </a:spcBef>
              <a:spcAft>
                <a:spcPts val="0"/>
              </a:spcAft>
              <a:buNone/>
            </a:pPr>
            <a:r>
              <a:rPr lang="en-US" sz="563" b="0" i="0" u="none" strike="noStrike" cap="none">
                <a:solidFill>
                  <a:srgbClr val="000000"/>
                </a:solidFill>
                <a:latin typeface="Arial"/>
                <a:ea typeface="Arial"/>
                <a:cs typeface="Arial"/>
                <a:sym typeface="Arial"/>
              </a:rPr>
              <a:t>135</a:t>
            </a:r>
            <a:endParaRPr/>
          </a:p>
          <a:p>
            <a:pPr marL="0" marR="0" lvl="0" indent="0" algn="ctr" rtl="0">
              <a:spcBef>
                <a:spcPts val="0"/>
              </a:spcBef>
              <a:spcAft>
                <a:spcPts val="0"/>
              </a:spcAft>
              <a:buNone/>
            </a:pPr>
            <a:r>
              <a:rPr lang="en-US" sz="563" b="0" i="0" u="none" strike="noStrike" cap="none">
                <a:solidFill>
                  <a:srgbClr val="000000"/>
                </a:solidFill>
                <a:latin typeface="Arial"/>
                <a:ea typeface="Arial"/>
                <a:cs typeface="Arial"/>
                <a:sym typeface="Arial"/>
              </a:rPr>
              <a:t>120</a:t>
            </a:r>
            <a:endParaRPr sz="563" b="0" i="0" u="none" strike="noStrike" cap="none">
              <a:solidFill>
                <a:srgbClr val="000000"/>
              </a:solidFill>
              <a:latin typeface="Arial"/>
              <a:ea typeface="Arial"/>
              <a:cs typeface="Arial"/>
              <a:sym typeface="Arial"/>
            </a:endParaRPr>
          </a:p>
        </p:txBody>
      </p:sp>
      <p:sp>
        <p:nvSpPr>
          <p:cNvPr id="23" name="Google Shape;23;p19"/>
          <p:cNvSpPr/>
          <p:nvPr/>
        </p:nvSpPr>
        <p:spPr>
          <a:xfrm>
            <a:off x="6523568" y="2394599"/>
            <a:ext cx="745067" cy="558800"/>
          </a:xfrm>
          <a:prstGeom prst="rect">
            <a:avLst/>
          </a:prstGeom>
          <a:solidFill>
            <a:srgbClr val="705C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b="0" i="0" u="none" strike="noStrike" cap="none">
                <a:solidFill>
                  <a:srgbClr val="000000"/>
                </a:solidFill>
                <a:latin typeface="Arial"/>
                <a:ea typeface="Arial"/>
                <a:cs typeface="Arial"/>
                <a:sym typeface="Arial"/>
              </a:rPr>
              <a:t>112</a:t>
            </a:r>
            <a:endParaRPr/>
          </a:p>
          <a:p>
            <a:pPr marL="0" marR="0" lvl="0" indent="0" algn="ctr" rtl="0">
              <a:spcBef>
                <a:spcPts val="0"/>
              </a:spcBef>
              <a:spcAft>
                <a:spcPts val="0"/>
              </a:spcAft>
              <a:buNone/>
            </a:pPr>
            <a:r>
              <a:rPr lang="en-US" sz="563" b="0" i="0" u="none" strike="noStrike" cap="none">
                <a:solidFill>
                  <a:srgbClr val="000000"/>
                </a:solidFill>
                <a:latin typeface="Arial"/>
                <a:ea typeface="Arial"/>
                <a:cs typeface="Arial"/>
                <a:sym typeface="Arial"/>
              </a:rPr>
              <a:t>92</a:t>
            </a:r>
            <a:endParaRPr/>
          </a:p>
          <a:p>
            <a:pPr marL="0" marR="0" lvl="0" indent="0" algn="ctr" rtl="0">
              <a:spcBef>
                <a:spcPts val="0"/>
              </a:spcBef>
              <a:spcAft>
                <a:spcPts val="0"/>
              </a:spcAft>
              <a:buNone/>
            </a:pPr>
            <a:r>
              <a:rPr lang="en-US" sz="563" b="0" i="0" u="none" strike="noStrike" cap="none">
                <a:solidFill>
                  <a:srgbClr val="000000"/>
                </a:solidFill>
                <a:latin typeface="Arial"/>
                <a:ea typeface="Arial"/>
                <a:cs typeface="Arial"/>
                <a:sym typeface="Arial"/>
              </a:rPr>
              <a:t>56</a:t>
            </a:r>
            <a:endParaRPr sz="563" b="0" i="0" u="none" strike="noStrike" cap="none">
              <a:solidFill>
                <a:srgbClr val="000000"/>
              </a:solidFill>
              <a:latin typeface="Arial"/>
              <a:ea typeface="Arial"/>
              <a:cs typeface="Arial"/>
              <a:sym typeface="Arial"/>
            </a:endParaRPr>
          </a:p>
        </p:txBody>
      </p:sp>
      <p:sp>
        <p:nvSpPr>
          <p:cNvPr id="24" name="Google Shape;24;p19"/>
          <p:cNvSpPr/>
          <p:nvPr/>
        </p:nvSpPr>
        <p:spPr>
          <a:xfrm>
            <a:off x="7484533" y="2394599"/>
            <a:ext cx="745067" cy="558800"/>
          </a:xfrm>
          <a:prstGeom prst="rect">
            <a:avLst/>
          </a:prstGeom>
          <a:solidFill>
            <a:srgbClr val="3E668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b="0" i="0" u="none" strike="noStrike" cap="none">
                <a:solidFill>
                  <a:srgbClr val="000000"/>
                </a:solidFill>
                <a:latin typeface="Arial"/>
                <a:ea typeface="Arial"/>
                <a:cs typeface="Arial"/>
                <a:sym typeface="Arial"/>
              </a:rPr>
              <a:t>62</a:t>
            </a:r>
            <a:endParaRPr/>
          </a:p>
          <a:p>
            <a:pPr marL="0" marR="0" lvl="0" indent="0" algn="ctr" rtl="0">
              <a:spcBef>
                <a:spcPts val="0"/>
              </a:spcBef>
              <a:spcAft>
                <a:spcPts val="0"/>
              </a:spcAft>
              <a:buNone/>
            </a:pPr>
            <a:r>
              <a:rPr lang="en-US" sz="563" b="0" i="0" u="none" strike="noStrike" cap="none">
                <a:solidFill>
                  <a:srgbClr val="000000"/>
                </a:solidFill>
                <a:latin typeface="Arial"/>
                <a:ea typeface="Arial"/>
                <a:cs typeface="Arial"/>
                <a:sym typeface="Arial"/>
              </a:rPr>
              <a:t>102</a:t>
            </a:r>
            <a:endParaRPr/>
          </a:p>
          <a:p>
            <a:pPr marL="0" marR="0" lvl="0" indent="0" algn="ctr" rtl="0">
              <a:spcBef>
                <a:spcPts val="0"/>
              </a:spcBef>
              <a:spcAft>
                <a:spcPts val="0"/>
              </a:spcAft>
              <a:buNone/>
            </a:pPr>
            <a:r>
              <a:rPr lang="en-US" sz="563" b="0" i="0" u="none" strike="noStrike" cap="none">
                <a:solidFill>
                  <a:srgbClr val="000000"/>
                </a:solidFill>
                <a:latin typeface="Arial"/>
                <a:ea typeface="Arial"/>
                <a:cs typeface="Arial"/>
                <a:sym typeface="Arial"/>
              </a:rPr>
              <a:t>130</a:t>
            </a:r>
            <a:endParaRPr sz="563" b="0" i="0" u="none" strike="noStrike" cap="none">
              <a:solidFill>
                <a:srgbClr val="000000"/>
              </a:solidFill>
              <a:latin typeface="Arial"/>
              <a:ea typeface="Arial"/>
              <a:cs typeface="Arial"/>
              <a:sym typeface="Arial"/>
            </a:endParaRPr>
          </a:p>
        </p:txBody>
      </p:sp>
      <p:sp>
        <p:nvSpPr>
          <p:cNvPr id="25" name="Google Shape;25;p19"/>
          <p:cNvSpPr/>
          <p:nvPr/>
        </p:nvSpPr>
        <p:spPr>
          <a:xfrm>
            <a:off x="8445501" y="2394599"/>
            <a:ext cx="745067" cy="558800"/>
          </a:xfrm>
          <a:prstGeom prst="rect">
            <a:avLst/>
          </a:prstGeom>
          <a:solidFill>
            <a:srgbClr val="6638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b="0" i="0" u="none" strike="noStrike" cap="none">
                <a:solidFill>
                  <a:srgbClr val="FFFFFF"/>
                </a:solidFill>
                <a:latin typeface="Arial"/>
                <a:ea typeface="Arial"/>
                <a:cs typeface="Arial"/>
                <a:sym typeface="Arial"/>
              </a:rPr>
              <a:t>102</a:t>
            </a:r>
            <a:endParaRPr/>
          </a:p>
          <a:p>
            <a:pPr marL="0" marR="0" lvl="0" indent="0" algn="ctr" rtl="0">
              <a:spcBef>
                <a:spcPts val="0"/>
              </a:spcBef>
              <a:spcAft>
                <a:spcPts val="0"/>
              </a:spcAft>
              <a:buNone/>
            </a:pPr>
            <a:r>
              <a:rPr lang="en-US" sz="563" b="0" i="0" u="none" strike="noStrike" cap="none">
                <a:solidFill>
                  <a:srgbClr val="FFFFFF"/>
                </a:solidFill>
                <a:latin typeface="Arial"/>
                <a:ea typeface="Arial"/>
                <a:cs typeface="Arial"/>
                <a:sym typeface="Arial"/>
              </a:rPr>
              <a:t>56</a:t>
            </a:r>
            <a:endParaRPr/>
          </a:p>
          <a:p>
            <a:pPr marL="0" marR="0" lvl="0" indent="0" algn="ctr" rtl="0">
              <a:spcBef>
                <a:spcPts val="0"/>
              </a:spcBef>
              <a:spcAft>
                <a:spcPts val="0"/>
              </a:spcAft>
              <a:buNone/>
            </a:pPr>
            <a:r>
              <a:rPr lang="en-US" sz="563" b="0" i="0" u="none" strike="noStrike" cap="none">
                <a:solidFill>
                  <a:srgbClr val="FFFFFF"/>
                </a:solidFill>
                <a:latin typeface="Arial"/>
                <a:ea typeface="Arial"/>
                <a:cs typeface="Arial"/>
                <a:sym typeface="Arial"/>
              </a:rPr>
              <a:t>48</a:t>
            </a:r>
            <a:endParaRPr sz="563" b="0" i="0" u="none" strike="noStrike" cap="none">
              <a:solidFill>
                <a:srgbClr val="FFFFFF"/>
              </a:solidFill>
              <a:latin typeface="Arial"/>
              <a:ea typeface="Arial"/>
              <a:cs typeface="Arial"/>
              <a:sym typeface="Arial"/>
            </a:endParaRPr>
          </a:p>
        </p:txBody>
      </p:sp>
      <p:sp>
        <p:nvSpPr>
          <p:cNvPr id="26" name="Google Shape;26;p19"/>
          <p:cNvSpPr/>
          <p:nvPr/>
        </p:nvSpPr>
        <p:spPr>
          <a:xfrm>
            <a:off x="9406469" y="2394599"/>
            <a:ext cx="745067" cy="558800"/>
          </a:xfrm>
          <a:prstGeom prst="rect">
            <a:avLst/>
          </a:prstGeom>
          <a:solidFill>
            <a:srgbClr val="8278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b="0" i="0" u="none" strike="noStrike" cap="none">
                <a:solidFill>
                  <a:srgbClr val="000000"/>
                </a:solidFill>
                <a:latin typeface="Arial"/>
                <a:ea typeface="Arial"/>
                <a:cs typeface="Arial"/>
                <a:sym typeface="Arial"/>
              </a:rPr>
              <a:t>130</a:t>
            </a:r>
            <a:endParaRPr/>
          </a:p>
          <a:p>
            <a:pPr marL="0" marR="0" lvl="0" indent="0" algn="ctr" rtl="0">
              <a:spcBef>
                <a:spcPts val="0"/>
              </a:spcBef>
              <a:spcAft>
                <a:spcPts val="0"/>
              </a:spcAft>
              <a:buNone/>
            </a:pPr>
            <a:r>
              <a:rPr lang="en-US" sz="563" b="0" i="0" u="none" strike="noStrike" cap="none">
                <a:solidFill>
                  <a:srgbClr val="000000"/>
                </a:solidFill>
                <a:latin typeface="Arial"/>
                <a:ea typeface="Arial"/>
                <a:cs typeface="Arial"/>
                <a:sym typeface="Arial"/>
              </a:rPr>
              <a:t>120</a:t>
            </a:r>
            <a:endParaRPr/>
          </a:p>
          <a:p>
            <a:pPr marL="0" marR="0" lvl="0" indent="0" algn="ctr" rtl="0">
              <a:spcBef>
                <a:spcPts val="0"/>
              </a:spcBef>
              <a:spcAft>
                <a:spcPts val="0"/>
              </a:spcAft>
              <a:buNone/>
            </a:pPr>
            <a:r>
              <a:rPr lang="en-US" sz="563" b="0" i="0" u="none" strike="noStrike" cap="none">
                <a:solidFill>
                  <a:srgbClr val="000000"/>
                </a:solidFill>
                <a:latin typeface="Arial"/>
                <a:ea typeface="Arial"/>
                <a:cs typeface="Arial"/>
                <a:sym typeface="Arial"/>
              </a:rPr>
              <a:t>111</a:t>
            </a:r>
            <a:endParaRPr sz="563" b="0" i="0" u="none" strike="noStrike" cap="none">
              <a:solidFill>
                <a:srgbClr val="000000"/>
              </a:solidFill>
              <a:latin typeface="Arial"/>
              <a:ea typeface="Arial"/>
              <a:cs typeface="Arial"/>
              <a:sym typeface="Arial"/>
            </a:endParaRPr>
          </a:p>
        </p:txBody>
      </p:sp>
      <p:sp>
        <p:nvSpPr>
          <p:cNvPr id="27" name="Google Shape;27;p19"/>
          <p:cNvSpPr/>
          <p:nvPr/>
        </p:nvSpPr>
        <p:spPr>
          <a:xfrm>
            <a:off x="1718733" y="1707600"/>
            <a:ext cx="745067" cy="558800"/>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b="0" i="0" u="none" strike="noStrike" cap="none">
                <a:solidFill>
                  <a:srgbClr val="000000"/>
                </a:solidFill>
                <a:latin typeface="Arial"/>
                <a:ea typeface="Arial"/>
                <a:cs typeface="Arial"/>
                <a:sym typeface="Arial"/>
              </a:rPr>
              <a:t>237</a:t>
            </a:r>
            <a:endParaRPr/>
          </a:p>
          <a:p>
            <a:pPr marL="0" marR="0" lvl="0" indent="0" algn="ctr" rtl="0">
              <a:spcBef>
                <a:spcPts val="0"/>
              </a:spcBef>
              <a:spcAft>
                <a:spcPts val="0"/>
              </a:spcAft>
              <a:buNone/>
            </a:pPr>
            <a:r>
              <a:rPr lang="en-US" sz="563" b="0" i="0" u="none" strike="noStrike" cap="none">
                <a:solidFill>
                  <a:srgbClr val="000000"/>
                </a:solidFill>
                <a:latin typeface="Arial"/>
                <a:ea typeface="Arial"/>
                <a:cs typeface="Arial"/>
                <a:sym typeface="Arial"/>
              </a:rPr>
              <a:t>237</a:t>
            </a:r>
            <a:endParaRPr/>
          </a:p>
          <a:p>
            <a:pPr marL="0" marR="0" lvl="0" indent="0" algn="ctr" rtl="0">
              <a:spcBef>
                <a:spcPts val="0"/>
              </a:spcBef>
              <a:spcAft>
                <a:spcPts val="0"/>
              </a:spcAft>
              <a:buNone/>
            </a:pPr>
            <a:r>
              <a:rPr lang="en-US" sz="563" b="0" i="0" u="none" strike="noStrike" cap="none">
                <a:solidFill>
                  <a:srgbClr val="000000"/>
                </a:solidFill>
                <a:latin typeface="Arial"/>
                <a:ea typeface="Arial"/>
                <a:cs typeface="Arial"/>
                <a:sym typeface="Arial"/>
              </a:rPr>
              <a:t>237</a:t>
            </a:r>
            <a:endParaRPr sz="563" b="0" i="0" u="none" strike="noStrike" cap="none">
              <a:solidFill>
                <a:srgbClr val="000000"/>
              </a:solidFill>
              <a:latin typeface="Arial"/>
              <a:ea typeface="Arial"/>
              <a:cs typeface="Arial"/>
              <a:sym typeface="Arial"/>
            </a:endParaRPr>
          </a:p>
        </p:txBody>
      </p:sp>
      <p:sp>
        <p:nvSpPr>
          <p:cNvPr id="28" name="Google Shape;28;p19"/>
          <p:cNvSpPr/>
          <p:nvPr/>
        </p:nvSpPr>
        <p:spPr>
          <a:xfrm>
            <a:off x="5562601" y="1707600"/>
            <a:ext cx="745067" cy="558800"/>
          </a:xfrm>
          <a:prstGeom prst="rect">
            <a:avLst/>
          </a:prstGeom>
          <a:solidFill>
            <a:srgbClr val="5077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b="0" i="0" u="none" strike="noStrike" cap="none">
                <a:solidFill>
                  <a:srgbClr val="000000"/>
                </a:solidFill>
                <a:latin typeface="Arial"/>
                <a:ea typeface="Arial"/>
                <a:cs typeface="Arial"/>
                <a:sym typeface="Arial"/>
              </a:rPr>
              <a:t>80</a:t>
            </a:r>
            <a:endParaRPr/>
          </a:p>
          <a:p>
            <a:pPr marL="0" marR="0" lvl="0" indent="0" algn="ctr" rtl="0">
              <a:spcBef>
                <a:spcPts val="0"/>
              </a:spcBef>
              <a:spcAft>
                <a:spcPts val="0"/>
              </a:spcAft>
              <a:buNone/>
            </a:pPr>
            <a:r>
              <a:rPr lang="en-US" sz="563" b="0" i="0" u="none" strike="noStrike" cap="none">
                <a:solidFill>
                  <a:srgbClr val="000000"/>
                </a:solidFill>
                <a:latin typeface="Arial"/>
                <a:ea typeface="Arial"/>
                <a:cs typeface="Arial"/>
                <a:sym typeface="Arial"/>
              </a:rPr>
              <a:t>119</a:t>
            </a:r>
            <a:endParaRPr/>
          </a:p>
          <a:p>
            <a:pPr marL="0" marR="0" lvl="0" indent="0" algn="ctr" rtl="0">
              <a:spcBef>
                <a:spcPts val="0"/>
              </a:spcBef>
              <a:spcAft>
                <a:spcPts val="0"/>
              </a:spcAft>
              <a:buNone/>
            </a:pPr>
            <a:r>
              <a:rPr lang="en-US" sz="563" b="0" i="0" u="none" strike="noStrike" cap="none">
                <a:solidFill>
                  <a:srgbClr val="000000"/>
                </a:solidFill>
                <a:latin typeface="Arial"/>
                <a:ea typeface="Arial"/>
                <a:cs typeface="Arial"/>
                <a:sym typeface="Arial"/>
              </a:rPr>
              <a:t>27</a:t>
            </a:r>
            <a:endParaRPr sz="563" b="0" i="0" u="none" strike="noStrike" cap="none">
              <a:solidFill>
                <a:srgbClr val="000000"/>
              </a:solidFill>
              <a:latin typeface="Arial"/>
              <a:ea typeface="Arial"/>
              <a:cs typeface="Arial"/>
              <a:sym typeface="Arial"/>
            </a:endParaRPr>
          </a:p>
        </p:txBody>
      </p:sp>
      <p:sp>
        <p:nvSpPr>
          <p:cNvPr id="29" name="Google Shape;29;p19"/>
          <p:cNvSpPr/>
          <p:nvPr/>
        </p:nvSpPr>
        <p:spPr>
          <a:xfrm>
            <a:off x="6523568" y="1707600"/>
            <a:ext cx="745067" cy="558800"/>
          </a:xfrm>
          <a:prstGeom prst="rect">
            <a:avLst/>
          </a:prstGeom>
          <a:solidFill>
            <a:srgbClr val="FCAE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b="0" i="0" u="none" strike="noStrike" cap="none">
                <a:solidFill>
                  <a:srgbClr val="000000"/>
                </a:solidFill>
                <a:latin typeface="Arial"/>
                <a:ea typeface="Arial"/>
                <a:cs typeface="Arial"/>
                <a:sym typeface="Arial"/>
              </a:rPr>
              <a:t>252</a:t>
            </a:r>
            <a:endParaRPr/>
          </a:p>
          <a:p>
            <a:pPr marL="0" marR="0" lvl="0" indent="0" algn="ctr" rtl="0">
              <a:spcBef>
                <a:spcPts val="0"/>
              </a:spcBef>
              <a:spcAft>
                <a:spcPts val="0"/>
              </a:spcAft>
              <a:buNone/>
            </a:pPr>
            <a:r>
              <a:rPr lang="en-US" sz="563" b="0" i="0" u="none" strike="noStrike" cap="none">
                <a:solidFill>
                  <a:srgbClr val="000000"/>
                </a:solidFill>
                <a:latin typeface="Arial"/>
                <a:ea typeface="Arial"/>
                <a:cs typeface="Arial"/>
                <a:sym typeface="Arial"/>
              </a:rPr>
              <a:t>174</a:t>
            </a:r>
            <a:endParaRPr/>
          </a:p>
          <a:p>
            <a:pPr marL="0" marR="0" lvl="0" indent="0" algn="ctr" rtl="0">
              <a:spcBef>
                <a:spcPts val="0"/>
              </a:spcBef>
              <a:spcAft>
                <a:spcPts val="0"/>
              </a:spcAft>
              <a:buNone/>
            </a:pPr>
            <a:r>
              <a:rPr lang="en-US" sz="563" b="0" i="0" u="none" strike="noStrike" cap="none">
                <a:solidFill>
                  <a:srgbClr val="000000"/>
                </a:solidFill>
                <a:latin typeface="Arial"/>
                <a:ea typeface="Arial"/>
                <a:cs typeface="Arial"/>
                <a:sym typeface="Arial"/>
              </a:rPr>
              <a:t>.59</a:t>
            </a:r>
            <a:endParaRPr sz="563" b="0" i="0" u="none" strike="noStrike" cap="none">
              <a:solidFill>
                <a:srgbClr val="000000"/>
              </a:solidFill>
              <a:latin typeface="Arial"/>
              <a:ea typeface="Arial"/>
              <a:cs typeface="Arial"/>
              <a:sym typeface="Arial"/>
            </a:endParaRPr>
          </a:p>
        </p:txBody>
      </p:sp>
      <p:pic>
        <p:nvPicPr>
          <p:cNvPr id="30" name="Google Shape;30;p19"/>
          <p:cNvPicPr preferRelativeResize="0"/>
          <p:nvPr/>
        </p:nvPicPr>
        <p:blipFill rotWithShape="1">
          <a:blip r:embed="rId6">
            <a:alphaModFix/>
          </a:blip>
          <a:srcRect/>
          <a:stretch/>
        </p:blipFill>
        <p:spPr>
          <a:xfrm>
            <a:off x="6079067" y="3416309"/>
            <a:ext cx="25400" cy="3175"/>
          </a:xfrm>
          <a:prstGeom prst="rect">
            <a:avLst/>
          </a:prstGeom>
          <a:noFill/>
          <a:ln>
            <a:noFill/>
          </a:ln>
        </p:spPr>
      </p:pic>
      <p:pic>
        <p:nvPicPr>
          <p:cNvPr id="31" name="Google Shape;31;p19"/>
          <p:cNvPicPr preferRelativeResize="0"/>
          <p:nvPr/>
        </p:nvPicPr>
        <p:blipFill rotWithShape="1">
          <a:blip r:embed="rId7">
            <a:alphaModFix/>
          </a:blip>
          <a:srcRect/>
          <a:stretch/>
        </p:blipFill>
        <p:spPr>
          <a:xfrm>
            <a:off x="9277309" y="5619575"/>
            <a:ext cx="1385371" cy="1117093"/>
          </a:xfrm>
          <a:prstGeom prst="rect">
            <a:avLst/>
          </a:prstGeom>
          <a:noFill/>
          <a:ln>
            <a:noFill/>
          </a:ln>
        </p:spPr>
      </p:pic>
      <p:sp>
        <p:nvSpPr>
          <p:cNvPr id="32" name="Google Shape;32;p19"/>
          <p:cNvSpPr/>
          <p:nvPr/>
        </p:nvSpPr>
        <p:spPr>
          <a:xfrm>
            <a:off x="7484533" y="1707600"/>
            <a:ext cx="745067" cy="558800"/>
          </a:xfrm>
          <a:prstGeom prst="rect">
            <a:avLst/>
          </a:prstGeom>
          <a:solidFill>
            <a:srgbClr val="53247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b="0" i="0" u="none" strike="noStrike" cap="none">
                <a:solidFill>
                  <a:srgbClr val="FFFFFF"/>
                </a:solidFill>
                <a:latin typeface="Arial"/>
                <a:ea typeface="Arial"/>
                <a:cs typeface="Arial"/>
                <a:sym typeface="Arial"/>
              </a:rPr>
              <a:t>83</a:t>
            </a:r>
            <a:endParaRPr/>
          </a:p>
          <a:p>
            <a:pPr marL="0" marR="0" lvl="0" indent="0" algn="ctr" rtl="0">
              <a:spcBef>
                <a:spcPts val="0"/>
              </a:spcBef>
              <a:spcAft>
                <a:spcPts val="0"/>
              </a:spcAft>
              <a:buNone/>
            </a:pPr>
            <a:r>
              <a:rPr lang="en-US" sz="563" b="0" i="0" u="none" strike="noStrike" cap="none">
                <a:solidFill>
                  <a:srgbClr val="FFFFFF"/>
                </a:solidFill>
                <a:latin typeface="Arial"/>
                <a:ea typeface="Arial"/>
                <a:cs typeface="Arial"/>
                <a:sym typeface="Arial"/>
              </a:rPr>
              <a:t>36</a:t>
            </a:r>
            <a:endParaRPr/>
          </a:p>
          <a:p>
            <a:pPr marL="0" marR="0" lvl="0" indent="0" algn="ctr" rtl="0">
              <a:spcBef>
                <a:spcPts val="0"/>
              </a:spcBef>
              <a:spcAft>
                <a:spcPts val="0"/>
              </a:spcAft>
              <a:buNone/>
            </a:pPr>
            <a:r>
              <a:rPr lang="en-US" sz="563" b="0" i="0" u="none" strike="noStrike" cap="none">
                <a:solidFill>
                  <a:srgbClr val="FFFFFF"/>
                </a:solidFill>
                <a:latin typeface="Arial"/>
                <a:ea typeface="Arial"/>
                <a:cs typeface="Arial"/>
                <a:sym typeface="Arial"/>
              </a:rPr>
              <a:t>118</a:t>
            </a:r>
            <a:endParaRPr sz="563" b="0" i="0" u="none" strike="noStrike" cap="none">
              <a:solidFill>
                <a:srgbClr val="FFFFFF"/>
              </a:solidFill>
              <a:latin typeface="Arial"/>
              <a:ea typeface="Arial"/>
              <a:cs typeface="Arial"/>
              <a:sym typeface="Arial"/>
            </a:endParaRPr>
          </a:p>
        </p:txBody>
      </p:sp>
      <p:pic>
        <p:nvPicPr>
          <p:cNvPr id="33" name="Google Shape;33;p19"/>
          <p:cNvPicPr preferRelativeResize="0"/>
          <p:nvPr/>
        </p:nvPicPr>
        <p:blipFill rotWithShape="1">
          <a:blip r:embed="rId8">
            <a:alphaModFix/>
          </a:blip>
          <a:srcRect t="85366"/>
          <a:stretch/>
        </p:blipFill>
        <p:spPr>
          <a:xfrm>
            <a:off x="9372600" y="6645349"/>
            <a:ext cx="1191192" cy="1594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
          <p15:clr>
            <a:srgbClr val="5ACBF0"/>
          </p15:clr>
        </p15:guide>
        <p15:guide id="2" pos="12971">
          <p15:clr>
            <a:srgbClr val="5ACBF0"/>
          </p15:clr>
        </p15:guide>
        <p15:guide id="3" pos="7296">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45"/>
        <p:cNvGrpSpPr/>
        <p:nvPr/>
      </p:nvGrpSpPr>
      <p:grpSpPr>
        <a:xfrm>
          <a:off x="0" y="0"/>
          <a:ext cx="0" cy="0"/>
          <a:chOff x="0" y="0"/>
          <a:chExt cx="0" cy="0"/>
        </a:xfrm>
      </p:grpSpPr>
      <p:pic>
        <p:nvPicPr>
          <p:cNvPr id="46" name="Google Shape;46;p21"/>
          <p:cNvPicPr preferRelativeResize="0"/>
          <p:nvPr/>
        </p:nvPicPr>
        <p:blipFill rotWithShape="1">
          <a:blip r:embed="rId9">
            <a:alphaModFix/>
          </a:blip>
          <a:srcRect/>
          <a:stretch/>
        </p:blipFill>
        <p:spPr>
          <a:xfrm>
            <a:off x="0" y="0"/>
            <a:ext cx="12192000" cy="6858000"/>
          </a:xfrm>
          <a:prstGeom prst="rect">
            <a:avLst/>
          </a:prstGeom>
          <a:noFill/>
          <a:ln>
            <a:noFill/>
          </a:ln>
        </p:spPr>
      </p:pic>
      <p:sp>
        <p:nvSpPr>
          <p:cNvPr id="47" name="Google Shape;47;p21"/>
          <p:cNvSpPr/>
          <p:nvPr/>
        </p:nvSpPr>
        <p:spPr>
          <a:xfrm>
            <a:off x="245542" y="165467"/>
            <a:ext cx="11716335" cy="6545212"/>
          </a:xfrm>
          <a:prstGeom prst="roundRect">
            <a:avLst>
              <a:gd name="adj" fmla="val 2258"/>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48" name="Google Shape;48;p21"/>
          <p:cNvSpPr txBox="1">
            <a:spLocks noGrp="1"/>
          </p:cNvSpPr>
          <p:nvPr>
            <p:ph type="title"/>
          </p:nvPr>
        </p:nvSpPr>
        <p:spPr>
          <a:xfrm>
            <a:off x="406400" y="274638"/>
            <a:ext cx="11176000" cy="80645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400" b="1" i="0" u="none" strike="noStrike" cap="none">
                <a:solidFill>
                  <a:srgbClr val="3F3F3F"/>
                </a:solidFill>
                <a:latin typeface="Arial"/>
                <a:ea typeface="Arial"/>
                <a:cs typeface="Arial"/>
                <a:sym typeface="Arial"/>
              </a:defRPr>
            </a:lvl1pPr>
            <a:lvl2pPr marR="0" lvl="1" algn="l" rtl="0">
              <a:spcBef>
                <a:spcPts val="0"/>
              </a:spcBef>
              <a:spcAft>
                <a:spcPts val="0"/>
              </a:spcAft>
              <a:buSzPts val="1400"/>
              <a:buNone/>
              <a:defRPr sz="1350" b="1" i="0" u="none" strike="noStrike" cap="none">
                <a:solidFill>
                  <a:srgbClr val="978473"/>
                </a:solidFill>
                <a:latin typeface="Arial"/>
                <a:ea typeface="Arial"/>
                <a:cs typeface="Arial"/>
                <a:sym typeface="Arial"/>
              </a:defRPr>
            </a:lvl2pPr>
            <a:lvl3pPr marR="0" lvl="2" algn="l" rtl="0">
              <a:spcBef>
                <a:spcPts val="0"/>
              </a:spcBef>
              <a:spcAft>
                <a:spcPts val="0"/>
              </a:spcAft>
              <a:buSzPts val="1400"/>
              <a:buNone/>
              <a:defRPr sz="1350" b="1" i="0" u="none" strike="noStrike" cap="none">
                <a:solidFill>
                  <a:srgbClr val="978473"/>
                </a:solidFill>
                <a:latin typeface="Arial"/>
                <a:ea typeface="Arial"/>
                <a:cs typeface="Arial"/>
                <a:sym typeface="Arial"/>
              </a:defRPr>
            </a:lvl3pPr>
            <a:lvl4pPr marR="0" lvl="3" algn="l" rtl="0">
              <a:spcBef>
                <a:spcPts val="0"/>
              </a:spcBef>
              <a:spcAft>
                <a:spcPts val="0"/>
              </a:spcAft>
              <a:buSzPts val="1400"/>
              <a:buNone/>
              <a:defRPr sz="1350" b="1" i="0" u="none" strike="noStrike" cap="none">
                <a:solidFill>
                  <a:srgbClr val="978473"/>
                </a:solidFill>
                <a:latin typeface="Arial"/>
                <a:ea typeface="Arial"/>
                <a:cs typeface="Arial"/>
                <a:sym typeface="Arial"/>
              </a:defRPr>
            </a:lvl4pPr>
            <a:lvl5pPr marR="0" lvl="4" algn="l" rtl="0">
              <a:spcBef>
                <a:spcPts val="0"/>
              </a:spcBef>
              <a:spcAft>
                <a:spcPts val="0"/>
              </a:spcAft>
              <a:buSzPts val="1400"/>
              <a:buNone/>
              <a:defRPr sz="1350" b="1" i="0" u="none" strike="noStrike" cap="none">
                <a:solidFill>
                  <a:srgbClr val="978473"/>
                </a:solidFill>
                <a:latin typeface="Arial"/>
                <a:ea typeface="Arial"/>
                <a:cs typeface="Arial"/>
                <a:sym typeface="Arial"/>
              </a:defRPr>
            </a:lvl5pPr>
            <a:lvl6pPr marR="0" lvl="5" algn="l" rtl="0">
              <a:spcBef>
                <a:spcPts val="0"/>
              </a:spcBef>
              <a:spcAft>
                <a:spcPts val="0"/>
              </a:spcAft>
              <a:buSzPts val="1400"/>
              <a:buNone/>
              <a:defRPr sz="2475"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75"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75"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75" b="0" i="0" u="none" strike="noStrike" cap="none">
                <a:solidFill>
                  <a:schemeClr val="dk1"/>
                </a:solidFill>
                <a:latin typeface="Arial"/>
                <a:ea typeface="Arial"/>
                <a:cs typeface="Arial"/>
                <a:sym typeface="Arial"/>
              </a:defRPr>
            </a:lvl9pPr>
          </a:lstStyle>
          <a:p>
            <a:endParaRPr/>
          </a:p>
        </p:txBody>
      </p:sp>
      <p:sp>
        <p:nvSpPr>
          <p:cNvPr id="49" name="Google Shape;49;p21"/>
          <p:cNvSpPr txBox="1">
            <a:spLocks noGrp="1"/>
          </p:cNvSpPr>
          <p:nvPr>
            <p:ph type="body" idx="1"/>
          </p:nvPr>
        </p:nvSpPr>
        <p:spPr>
          <a:xfrm>
            <a:off x="406400" y="1233932"/>
            <a:ext cx="11176000" cy="470966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69"/>
              </a:spcBef>
              <a:spcAft>
                <a:spcPts val="0"/>
              </a:spcAft>
              <a:buSzPts val="1400"/>
              <a:buNone/>
              <a:defRPr sz="2100" b="0" i="0" u="none" strike="noStrike" cap="none">
                <a:solidFill>
                  <a:srgbClr val="3F3F3F"/>
                </a:solidFill>
                <a:latin typeface="Arial"/>
                <a:ea typeface="Arial"/>
                <a:cs typeface="Arial"/>
                <a:sym typeface="Arial"/>
              </a:defRPr>
            </a:lvl1pPr>
            <a:lvl2pPr marL="914400" marR="0" lvl="1" indent="-361950" algn="l" rtl="0">
              <a:spcBef>
                <a:spcPts val="169"/>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2pPr>
            <a:lvl3pPr marL="1371600" marR="0" lvl="2" indent="-323850" algn="l" rtl="0">
              <a:spcBef>
                <a:spcPts val="169"/>
              </a:spcBef>
              <a:spcAft>
                <a:spcPts val="0"/>
              </a:spcAft>
              <a:buClr>
                <a:srgbClr val="3F3F3F"/>
              </a:buClr>
              <a:buSzPts val="1500"/>
              <a:buFont typeface="Arial"/>
              <a:buChar char="•"/>
              <a:defRPr sz="1500" b="0" i="0" u="none" strike="noStrike" cap="none">
                <a:solidFill>
                  <a:srgbClr val="3F3F3F"/>
                </a:solidFill>
                <a:latin typeface="Arial"/>
                <a:ea typeface="Arial"/>
                <a:cs typeface="Arial"/>
                <a:sym typeface="Arial"/>
              </a:defRPr>
            </a:lvl3pPr>
            <a:lvl4pPr marL="1828800" marR="0" lvl="3" indent="-323850" algn="l" rtl="0">
              <a:spcBef>
                <a:spcPts val="169"/>
              </a:spcBef>
              <a:spcAft>
                <a:spcPts val="0"/>
              </a:spcAft>
              <a:buClr>
                <a:srgbClr val="3F3F3F"/>
              </a:buClr>
              <a:buSzPts val="1500"/>
              <a:buFont typeface="Arial"/>
              <a:buChar char="–"/>
              <a:defRPr sz="1500" b="0" i="0" u="none" strike="noStrike" cap="none">
                <a:solidFill>
                  <a:srgbClr val="3F3F3F"/>
                </a:solidFill>
                <a:latin typeface="Arial"/>
                <a:ea typeface="Arial"/>
                <a:cs typeface="Arial"/>
                <a:sym typeface="Arial"/>
              </a:defRPr>
            </a:lvl4pPr>
            <a:lvl5pPr marL="2286000" marR="0" lvl="4" indent="-323850" algn="l" rtl="0">
              <a:spcBef>
                <a:spcPts val="169"/>
              </a:spcBef>
              <a:spcAft>
                <a:spcPts val="0"/>
              </a:spcAft>
              <a:buClr>
                <a:srgbClr val="3F3F3F"/>
              </a:buClr>
              <a:buSzPts val="1500"/>
              <a:buFont typeface="Arial"/>
              <a:buChar char="»"/>
              <a:defRPr sz="1500" b="0" i="0" u="none" strike="noStrike" cap="none">
                <a:solidFill>
                  <a:srgbClr val="3F3F3F"/>
                </a:solidFill>
                <a:latin typeface="Arial"/>
                <a:ea typeface="Arial"/>
                <a:cs typeface="Arial"/>
                <a:sym typeface="Arial"/>
              </a:defRPr>
            </a:lvl5pPr>
            <a:lvl6pPr marL="2743200" marR="0" lvl="5" indent="-300037" algn="l" rtl="0">
              <a:spcBef>
                <a:spcPts val="225"/>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6pPr>
            <a:lvl7pPr marL="3200400" marR="0" lvl="6" indent="-300037" algn="l" rtl="0">
              <a:spcBef>
                <a:spcPts val="225"/>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7pPr>
            <a:lvl8pPr marL="3657600" marR="0" lvl="7" indent="-300037" algn="l" rtl="0">
              <a:spcBef>
                <a:spcPts val="225"/>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8pPr>
            <a:lvl9pPr marL="4114800" marR="0" lvl="8" indent="-300037" algn="l" rtl="0">
              <a:spcBef>
                <a:spcPts val="225"/>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9pPr>
          </a:lstStyle>
          <a:p>
            <a:endParaRPr/>
          </a:p>
        </p:txBody>
      </p:sp>
      <p:pic>
        <p:nvPicPr>
          <p:cNvPr id="50" name="Google Shape;50;p21"/>
          <p:cNvPicPr preferRelativeResize="0"/>
          <p:nvPr/>
        </p:nvPicPr>
        <p:blipFill rotWithShape="1">
          <a:blip r:embed="rId10">
            <a:alphaModFix/>
          </a:blip>
          <a:srcRect/>
          <a:stretch/>
        </p:blipFill>
        <p:spPr>
          <a:xfrm>
            <a:off x="6079067" y="3416309"/>
            <a:ext cx="25400" cy="3175"/>
          </a:xfrm>
          <a:prstGeom prst="rect">
            <a:avLst/>
          </a:prstGeom>
          <a:noFill/>
          <a:ln>
            <a:noFill/>
          </a:ln>
        </p:spPr>
      </p:pic>
      <p:pic>
        <p:nvPicPr>
          <p:cNvPr id="51" name="Google Shape;51;p21"/>
          <p:cNvPicPr preferRelativeResize="0"/>
          <p:nvPr/>
        </p:nvPicPr>
        <p:blipFill rotWithShape="1">
          <a:blip r:embed="rId11">
            <a:alphaModFix/>
          </a:blip>
          <a:srcRect/>
          <a:stretch/>
        </p:blipFill>
        <p:spPr>
          <a:xfrm>
            <a:off x="10811017" y="5655966"/>
            <a:ext cx="828311" cy="1054717"/>
          </a:xfrm>
          <a:prstGeom prst="rect">
            <a:avLst/>
          </a:prstGeom>
          <a:noFill/>
          <a:ln>
            <a:noFill/>
          </a:ln>
        </p:spPr>
      </p:pic>
      <p:pic>
        <p:nvPicPr>
          <p:cNvPr id="52" name="Google Shape;52;p21"/>
          <p:cNvPicPr preferRelativeResize="0"/>
          <p:nvPr/>
        </p:nvPicPr>
        <p:blipFill rotWithShape="1">
          <a:blip r:embed="rId12">
            <a:alphaModFix/>
          </a:blip>
          <a:srcRect/>
          <a:stretch/>
        </p:blipFill>
        <p:spPr>
          <a:xfrm>
            <a:off x="9277309" y="5619575"/>
            <a:ext cx="1385371" cy="1117093"/>
          </a:xfrm>
          <a:prstGeom prst="rect">
            <a:avLst/>
          </a:prstGeom>
          <a:noFill/>
          <a:ln>
            <a:noFill/>
          </a:ln>
        </p:spPr>
      </p:pic>
      <p:sp>
        <p:nvSpPr>
          <p:cNvPr id="53" name="Google Shape;53;p21"/>
          <p:cNvSpPr txBox="1">
            <a:spLocks noGrp="1"/>
          </p:cNvSpPr>
          <p:nvPr>
            <p:ph type="sldNum" idx="12"/>
          </p:nvPr>
        </p:nvSpPr>
        <p:spPr>
          <a:xfrm>
            <a:off x="5446186" y="6425806"/>
            <a:ext cx="977900" cy="241214"/>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spcAft>
                <a:spcPts val="0"/>
              </a:spcAft>
              <a:buNone/>
              <a:defRPr sz="563" b="0" i="0" u="none" strike="noStrike" cap="none">
                <a:solidFill>
                  <a:srgbClr val="3F3F3F"/>
                </a:solidFill>
                <a:latin typeface="Arial"/>
                <a:ea typeface="Arial"/>
                <a:cs typeface="Arial"/>
                <a:sym typeface="Arial"/>
              </a:defRPr>
            </a:lvl1pPr>
            <a:lvl2pPr marL="0" marR="0" lvl="1" indent="0" algn="ctr" rtl="0">
              <a:spcBef>
                <a:spcPts val="0"/>
              </a:spcBef>
              <a:spcAft>
                <a:spcPts val="0"/>
              </a:spcAft>
              <a:buNone/>
              <a:defRPr sz="563" b="0" i="0" u="none" strike="noStrike" cap="none">
                <a:solidFill>
                  <a:srgbClr val="3F3F3F"/>
                </a:solidFill>
                <a:latin typeface="Arial"/>
                <a:ea typeface="Arial"/>
                <a:cs typeface="Arial"/>
                <a:sym typeface="Arial"/>
              </a:defRPr>
            </a:lvl2pPr>
            <a:lvl3pPr marL="0" marR="0" lvl="2" indent="0" algn="ctr" rtl="0">
              <a:spcBef>
                <a:spcPts val="0"/>
              </a:spcBef>
              <a:spcAft>
                <a:spcPts val="0"/>
              </a:spcAft>
              <a:buNone/>
              <a:defRPr sz="563" b="0" i="0" u="none" strike="noStrike" cap="none">
                <a:solidFill>
                  <a:srgbClr val="3F3F3F"/>
                </a:solidFill>
                <a:latin typeface="Arial"/>
                <a:ea typeface="Arial"/>
                <a:cs typeface="Arial"/>
                <a:sym typeface="Arial"/>
              </a:defRPr>
            </a:lvl3pPr>
            <a:lvl4pPr marL="0" marR="0" lvl="3" indent="0" algn="ctr" rtl="0">
              <a:spcBef>
                <a:spcPts val="0"/>
              </a:spcBef>
              <a:spcAft>
                <a:spcPts val="0"/>
              </a:spcAft>
              <a:buNone/>
              <a:defRPr sz="563" b="0" i="0" u="none" strike="noStrike" cap="none">
                <a:solidFill>
                  <a:srgbClr val="3F3F3F"/>
                </a:solidFill>
                <a:latin typeface="Arial"/>
                <a:ea typeface="Arial"/>
                <a:cs typeface="Arial"/>
                <a:sym typeface="Arial"/>
              </a:defRPr>
            </a:lvl4pPr>
            <a:lvl5pPr marL="0" marR="0" lvl="4" indent="0" algn="ctr" rtl="0">
              <a:spcBef>
                <a:spcPts val="0"/>
              </a:spcBef>
              <a:spcAft>
                <a:spcPts val="0"/>
              </a:spcAft>
              <a:buNone/>
              <a:defRPr sz="563" b="0" i="0" u="none" strike="noStrike" cap="none">
                <a:solidFill>
                  <a:srgbClr val="3F3F3F"/>
                </a:solidFill>
                <a:latin typeface="Arial"/>
                <a:ea typeface="Arial"/>
                <a:cs typeface="Arial"/>
                <a:sym typeface="Arial"/>
              </a:defRPr>
            </a:lvl5pPr>
            <a:lvl6pPr marL="0" marR="0" lvl="5" indent="0" algn="ctr" rtl="0">
              <a:spcBef>
                <a:spcPts val="0"/>
              </a:spcBef>
              <a:spcAft>
                <a:spcPts val="0"/>
              </a:spcAft>
              <a:buNone/>
              <a:defRPr sz="563" b="0" i="0" u="none" strike="noStrike" cap="none">
                <a:solidFill>
                  <a:srgbClr val="3F3F3F"/>
                </a:solidFill>
                <a:latin typeface="Arial"/>
                <a:ea typeface="Arial"/>
                <a:cs typeface="Arial"/>
                <a:sym typeface="Arial"/>
              </a:defRPr>
            </a:lvl6pPr>
            <a:lvl7pPr marL="0" marR="0" lvl="6" indent="0" algn="ctr" rtl="0">
              <a:spcBef>
                <a:spcPts val="0"/>
              </a:spcBef>
              <a:spcAft>
                <a:spcPts val="0"/>
              </a:spcAft>
              <a:buNone/>
              <a:defRPr sz="563" b="0" i="0" u="none" strike="noStrike" cap="none">
                <a:solidFill>
                  <a:srgbClr val="3F3F3F"/>
                </a:solidFill>
                <a:latin typeface="Arial"/>
                <a:ea typeface="Arial"/>
                <a:cs typeface="Arial"/>
                <a:sym typeface="Arial"/>
              </a:defRPr>
            </a:lvl7pPr>
            <a:lvl8pPr marL="0" marR="0" lvl="7" indent="0" algn="ctr" rtl="0">
              <a:spcBef>
                <a:spcPts val="0"/>
              </a:spcBef>
              <a:spcAft>
                <a:spcPts val="0"/>
              </a:spcAft>
              <a:buNone/>
              <a:defRPr sz="563" b="0" i="0" u="none" strike="noStrike" cap="none">
                <a:solidFill>
                  <a:srgbClr val="3F3F3F"/>
                </a:solidFill>
                <a:latin typeface="Arial"/>
                <a:ea typeface="Arial"/>
                <a:cs typeface="Arial"/>
                <a:sym typeface="Arial"/>
              </a:defRPr>
            </a:lvl8pPr>
            <a:lvl9pPr marL="0" marR="0" lvl="8" indent="0" algn="ctr" rtl="0">
              <a:spcBef>
                <a:spcPts val="0"/>
              </a:spcBef>
              <a:spcAft>
                <a:spcPts val="0"/>
              </a:spcAft>
              <a:buNone/>
              <a:defRPr sz="563" b="0" i="0" u="none" strike="noStrike" cap="none">
                <a:solidFill>
                  <a:srgbClr val="3F3F3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54" name="Google Shape;54;p21"/>
          <p:cNvSpPr/>
          <p:nvPr/>
        </p:nvSpPr>
        <p:spPr>
          <a:xfrm>
            <a:off x="9356651" y="5720316"/>
            <a:ext cx="1307805" cy="956931"/>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55" name="Google Shape;55;p21"/>
          <p:cNvPicPr preferRelativeResize="0"/>
          <p:nvPr/>
        </p:nvPicPr>
        <p:blipFill rotWithShape="1">
          <a:blip r:embed="rId13">
            <a:alphaModFix/>
          </a:blip>
          <a:srcRect/>
          <a:stretch/>
        </p:blipFill>
        <p:spPr>
          <a:xfrm>
            <a:off x="9415659" y="5677786"/>
            <a:ext cx="1092412" cy="99946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7296">
          <p15:clr>
            <a:srgbClr val="5ACBF0"/>
          </p15:clr>
        </p15:guide>
        <p15:guide id="2" pos="12971">
          <p15:clr>
            <a:srgbClr val="5ACBF0"/>
          </p15:clr>
        </p15:guide>
        <p15:guide id="3" pos="256">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8"/>
        <p:cNvGrpSpPr/>
        <p:nvPr/>
      </p:nvGrpSpPr>
      <p:grpSpPr>
        <a:xfrm>
          <a:off x="0" y="0"/>
          <a:ext cx="0" cy="0"/>
          <a:chOff x="0" y="0"/>
          <a:chExt cx="0" cy="0"/>
        </a:xfrm>
      </p:grpSpPr>
      <p:pic>
        <p:nvPicPr>
          <p:cNvPr id="79" name="Google Shape;79;p30"/>
          <p:cNvPicPr preferRelativeResize="0"/>
          <p:nvPr/>
        </p:nvPicPr>
        <p:blipFill rotWithShape="1">
          <a:blip r:embed="rId4">
            <a:alphaModFix/>
          </a:blip>
          <a:srcRect/>
          <a:stretch/>
        </p:blipFill>
        <p:spPr>
          <a:xfrm>
            <a:off x="6349" y="0"/>
            <a:ext cx="12185651" cy="6858000"/>
          </a:xfrm>
          <a:prstGeom prst="rect">
            <a:avLst/>
          </a:prstGeom>
          <a:noFill/>
          <a:ln>
            <a:noFill/>
          </a:ln>
        </p:spPr>
      </p:pic>
      <p:pic>
        <p:nvPicPr>
          <p:cNvPr id="80" name="Google Shape;80;p30"/>
          <p:cNvPicPr preferRelativeResize="0"/>
          <p:nvPr/>
        </p:nvPicPr>
        <p:blipFill rotWithShape="1">
          <a:blip r:embed="rId5">
            <a:alphaModFix/>
          </a:blip>
          <a:srcRect/>
          <a:stretch/>
        </p:blipFill>
        <p:spPr>
          <a:xfrm>
            <a:off x="10811017" y="5655966"/>
            <a:ext cx="828311" cy="1054717"/>
          </a:xfrm>
          <a:prstGeom prst="rect">
            <a:avLst/>
          </a:prstGeom>
          <a:noFill/>
          <a:ln>
            <a:noFill/>
          </a:ln>
        </p:spPr>
      </p:pic>
      <p:sp>
        <p:nvSpPr>
          <p:cNvPr id="81" name="Google Shape;81;p30"/>
          <p:cNvSpPr txBox="1">
            <a:spLocks noGrp="1"/>
          </p:cNvSpPr>
          <p:nvPr>
            <p:ph type="sldNum" idx="12"/>
          </p:nvPr>
        </p:nvSpPr>
        <p:spPr>
          <a:xfrm>
            <a:off x="5446186" y="6356359"/>
            <a:ext cx="9779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spcAft>
                <a:spcPts val="0"/>
              </a:spcAft>
              <a:buNone/>
              <a:defRPr sz="563">
                <a:solidFill>
                  <a:schemeClr val="lt1"/>
                </a:solidFill>
                <a:latin typeface="Arial"/>
                <a:ea typeface="Arial"/>
                <a:cs typeface="Arial"/>
                <a:sym typeface="Arial"/>
              </a:defRPr>
            </a:lvl1pPr>
            <a:lvl2pPr marL="0" marR="0" lvl="1" indent="0" algn="ctr" rtl="0">
              <a:spcBef>
                <a:spcPts val="0"/>
              </a:spcBef>
              <a:spcAft>
                <a:spcPts val="0"/>
              </a:spcAft>
              <a:buNone/>
              <a:defRPr sz="563">
                <a:solidFill>
                  <a:schemeClr val="lt1"/>
                </a:solidFill>
                <a:latin typeface="Arial"/>
                <a:ea typeface="Arial"/>
                <a:cs typeface="Arial"/>
                <a:sym typeface="Arial"/>
              </a:defRPr>
            </a:lvl2pPr>
            <a:lvl3pPr marL="0" marR="0" lvl="2" indent="0" algn="ctr" rtl="0">
              <a:spcBef>
                <a:spcPts val="0"/>
              </a:spcBef>
              <a:spcAft>
                <a:spcPts val="0"/>
              </a:spcAft>
              <a:buNone/>
              <a:defRPr sz="563">
                <a:solidFill>
                  <a:schemeClr val="lt1"/>
                </a:solidFill>
                <a:latin typeface="Arial"/>
                <a:ea typeface="Arial"/>
                <a:cs typeface="Arial"/>
                <a:sym typeface="Arial"/>
              </a:defRPr>
            </a:lvl3pPr>
            <a:lvl4pPr marL="0" marR="0" lvl="3" indent="0" algn="ctr" rtl="0">
              <a:spcBef>
                <a:spcPts val="0"/>
              </a:spcBef>
              <a:spcAft>
                <a:spcPts val="0"/>
              </a:spcAft>
              <a:buNone/>
              <a:defRPr sz="563">
                <a:solidFill>
                  <a:schemeClr val="lt1"/>
                </a:solidFill>
                <a:latin typeface="Arial"/>
                <a:ea typeface="Arial"/>
                <a:cs typeface="Arial"/>
                <a:sym typeface="Arial"/>
              </a:defRPr>
            </a:lvl4pPr>
            <a:lvl5pPr marL="0" marR="0" lvl="4" indent="0" algn="ctr" rtl="0">
              <a:spcBef>
                <a:spcPts val="0"/>
              </a:spcBef>
              <a:spcAft>
                <a:spcPts val="0"/>
              </a:spcAft>
              <a:buNone/>
              <a:defRPr sz="563">
                <a:solidFill>
                  <a:schemeClr val="lt1"/>
                </a:solidFill>
                <a:latin typeface="Arial"/>
                <a:ea typeface="Arial"/>
                <a:cs typeface="Arial"/>
                <a:sym typeface="Arial"/>
              </a:defRPr>
            </a:lvl5pPr>
            <a:lvl6pPr marL="0" marR="0" lvl="5" indent="0" algn="ctr" rtl="0">
              <a:spcBef>
                <a:spcPts val="0"/>
              </a:spcBef>
              <a:spcAft>
                <a:spcPts val="0"/>
              </a:spcAft>
              <a:buNone/>
              <a:defRPr sz="563">
                <a:solidFill>
                  <a:schemeClr val="lt1"/>
                </a:solidFill>
                <a:latin typeface="Arial"/>
                <a:ea typeface="Arial"/>
                <a:cs typeface="Arial"/>
                <a:sym typeface="Arial"/>
              </a:defRPr>
            </a:lvl6pPr>
            <a:lvl7pPr marL="0" marR="0" lvl="6" indent="0" algn="ctr" rtl="0">
              <a:spcBef>
                <a:spcPts val="0"/>
              </a:spcBef>
              <a:spcAft>
                <a:spcPts val="0"/>
              </a:spcAft>
              <a:buNone/>
              <a:defRPr sz="563">
                <a:solidFill>
                  <a:schemeClr val="lt1"/>
                </a:solidFill>
                <a:latin typeface="Arial"/>
                <a:ea typeface="Arial"/>
                <a:cs typeface="Arial"/>
                <a:sym typeface="Arial"/>
              </a:defRPr>
            </a:lvl7pPr>
            <a:lvl8pPr marL="0" marR="0" lvl="7" indent="0" algn="ctr" rtl="0">
              <a:spcBef>
                <a:spcPts val="0"/>
              </a:spcBef>
              <a:spcAft>
                <a:spcPts val="0"/>
              </a:spcAft>
              <a:buNone/>
              <a:defRPr sz="563">
                <a:solidFill>
                  <a:schemeClr val="lt1"/>
                </a:solidFill>
                <a:latin typeface="Arial"/>
                <a:ea typeface="Arial"/>
                <a:cs typeface="Arial"/>
                <a:sym typeface="Arial"/>
              </a:defRPr>
            </a:lvl8pPr>
            <a:lvl9pPr marL="0" marR="0" lvl="8" indent="0" algn="ctr" rtl="0">
              <a:spcBef>
                <a:spcPts val="0"/>
              </a:spcBef>
              <a:spcAft>
                <a:spcPts val="0"/>
              </a:spcAft>
              <a:buNone/>
              <a:defRPr sz="563">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82" name="Google Shape;82;p30"/>
          <p:cNvSpPr txBox="1">
            <a:spLocks noGrp="1"/>
          </p:cNvSpPr>
          <p:nvPr>
            <p:ph type="title"/>
          </p:nvPr>
        </p:nvSpPr>
        <p:spPr>
          <a:xfrm>
            <a:off x="609601" y="419100"/>
            <a:ext cx="10966883" cy="25527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lt1"/>
              </a:buClr>
              <a:buSzPts val="3000"/>
              <a:buFont typeface="Arial"/>
              <a:buNone/>
              <a:defRPr sz="30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3" name="Google Shape;83;p30"/>
          <p:cNvSpPr txBox="1">
            <a:spLocks noGrp="1"/>
          </p:cNvSpPr>
          <p:nvPr>
            <p:ph type="body" idx="1"/>
          </p:nvPr>
        </p:nvSpPr>
        <p:spPr>
          <a:xfrm>
            <a:off x="609601" y="3200400"/>
            <a:ext cx="10966883" cy="15621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563"/>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300037" algn="l" rtl="0">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2pPr>
            <a:lvl3pPr marL="1371600" marR="0" lvl="2" indent="-300037" algn="l" rtl="0">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3pPr>
            <a:lvl4pPr marL="1828800" marR="0" lvl="3" indent="-300037" algn="l" rtl="0">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4pPr>
            <a:lvl5pPr marL="2286000" marR="0" lvl="4" indent="-300037" algn="l" rtl="0">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84" name="Google Shape;84;p30"/>
          <p:cNvSpPr/>
          <p:nvPr/>
        </p:nvSpPr>
        <p:spPr>
          <a:xfrm>
            <a:off x="2679701" y="1707600"/>
            <a:ext cx="745067" cy="5588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a:solidFill>
                  <a:schemeClr val="dk1"/>
                </a:solidFill>
                <a:latin typeface="Arial"/>
                <a:ea typeface="Arial"/>
                <a:cs typeface="Arial"/>
                <a:sym typeface="Arial"/>
              </a:rPr>
              <a:t>217</a:t>
            </a:r>
            <a:endParaRPr/>
          </a:p>
          <a:p>
            <a:pPr marL="0" marR="0" lvl="0" indent="0" algn="ctr" rtl="0">
              <a:spcBef>
                <a:spcPts val="0"/>
              </a:spcBef>
              <a:spcAft>
                <a:spcPts val="0"/>
              </a:spcAft>
              <a:buNone/>
            </a:pPr>
            <a:r>
              <a:rPr lang="en-US" sz="563">
                <a:solidFill>
                  <a:schemeClr val="dk1"/>
                </a:solidFill>
                <a:latin typeface="Arial"/>
                <a:ea typeface="Arial"/>
                <a:cs typeface="Arial"/>
                <a:sym typeface="Arial"/>
              </a:rPr>
              <a:t>217</a:t>
            </a:r>
            <a:endParaRPr/>
          </a:p>
          <a:p>
            <a:pPr marL="0" marR="0" lvl="0" indent="0" algn="ctr" rtl="0">
              <a:spcBef>
                <a:spcPts val="0"/>
              </a:spcBef>
              <a:spcAft>
                <a:spcPts val="0"/>
              </a:spcAft>
              <a:buNone/>
            </a:pPr>
            <a:r>
              <a:rPr lang="en-US" sz="563">
                <a:solidFill>
                  <a:schemeClr val="dk1"/>
                </a:solidFill>
                <a:latin typeface="Arial"/>
                <a:ea typeface="Arial"/>
                <a:cs typeface="Arial"/>
                <a:sym typeface="Arial"/>
              </a:rPr>
              <a:t>217</a:t>
            </a:r>
            <a:endParaRPr sz="563">
              <a:solidFill>
                <a:schemeClr val="dk1"/>
              </a:solidFill>
              <a:latin typeface="Arial"/>
              <a:ea typeface="Arial"/>
              <a:cs typeface="Arial"/>
              <a:sym typeface="Arial"/>
            </a:endParaRPr>
          </a:p>
        </p:txBody>
      </p:sp>
      <p:sp>
        <p:nvSpPr>
          <p:cNvPr id="85" name="Google Shape;85;p30"/>
          <p:cNvSpPr/>
          <p:nvPr/>
        </p:nvSpPr>
        <p:spPr>
          <a:xfrm>
            <a:off x="3640669" y="1707600"/>
            <a:ext cx="745067" cy="558800"/>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a:solidFill>
                  <a:schemeClr val="dk1"/>
                </a:solidFill>
                <a:latin typeface="Arial"/>
                <a:ea typeface="Arial"/>
                <a:cs typeface="Arial"/>
                <a:sym typeface="Arial"/>
              </a:rPr>
              <a:t>200</a:t>
            </a:r>
            <a:endParaRPr/>
          </a:p>
          <a:p>
            <a:pPr marL="0" marR="0" lvl="0" indent="0" algn="ctr" rtl="0">
              <a:spcBef>
                <a:spcPts val="0"/>
              </a:spcBef>
              <a:spcAft>
                <a:spcPts val="0"/>
              </a:spcAft>
              <a:buNone/>
            </a:pPr>
            <a:r>
              <a:rPr lang="en-US" sz="563">
                <a:solidFill>
                  <a:schemeClr val="dk1"/>
                </a:solidFill>
                <a:latin typeface="Arial"/>
                <a:ea typeface="Arial"/>
                <a:cs typeface="Arial"/>
                <a:sym typeface="Arial"/>
              </a:rPr>
              <a:t>200</a:t>
            </a:r>
            <a:endParaRPr/>
          </a:p>
          <a:p>
            <a:pPr marL="0" marR="0" lvl="0" indent="0" algn="ctr" rtl="0">
              <a:spcBef>
                <a:spcPts val="0"/>
              </a:spcBef>
              <a:spcAft>
                <a:spcPts val="0"/>
              </a:spcAft>
              <a:buNone/>
            </a:pPr>
            <a:r>
              <a:rPr lang="en-US" sz="563">
                <a:solidFill>
                  <a:schemeClr val="dk1"/>
                </a:solidFill>
                <a:latin typeface="Arial"/>
                <a:ea typeface="Arial"/>
                <a:cs typeface="Arial"/>
                <a:sym typeface="Arial"/>
              </a:rPr>
              <a:t>200</a:t>
            </a:r>
            <a:endParaRPr sz="563">
              <a:solidFill>
                <a:schemeClr val="dk1"/>
              </a:solidFill>
              <a:latin typeface="Arial"/>
              <a:ea typeface="Arial"/>
              <a:cs typeface="Arial"/>
              <a:sym typeface="Arial"/>
            </a:endParaRPr>
          </a:p>
        </p:txBody>
      </p:sp>
      <p:sp>
        <p:nvSpPr>
          <p:cNvPr id="86" name="Google Shape;86;p30"/>
          <p:cNvSpPr/>
          <p:nvPr/>
        </p:nvSpPr>
        <p:spPr>
          <a:xfrm>
            <a:off x="757773" y="2394599"/>
            <a:ext cx="742951" cy="558800"/>
          </a:xfrm>
          <a:prstGeom prst="rect">
            <a:avLst/>
          </a:prstGeom>
          <a:solidFill>
            <a:schemeClr val="lt1"/>
          </a:solidFill>
          <a:ln w="9525" cap="flat" cmpd="sng">
            <a:solidFill>
              <a:srgbClr val="5E575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a:solidFill>
                  <a:schemeClr val="dk1"/>
                </a:solidFill>
                <a:latin typeface="Arial"/>
                <a:ea typeface="Arial"/>
                <a:cs typeface="Arial"/>
                <a:sym typeface="Arial"/>
              </a:rPr>
              <a:t>255</a:t>
            </a:r>
            <a:endParaRPr/>
          </a:p>
          <a:p>
            <a:pPr marL="0" marR="0" lvl="0" indent="0" algn="ctr" rtl="0">
              <a:spcBef>
                <a:spcPts val="0"/>
              </a:spcBef>
              <a:spcAft>
                <a:spcPts val="0"/>
              </a:spcAft>
              <a:buNone/>
            </a:pPr>
            <a:r>
              <a:rPr lang="en-US" sz="563">
                <a:solidFill>
                  <a:schemeClr val="dk1"/>
                </a:solidFill>
                <a:latin typeface="Arial"/>
                <a:ea typeface="Arial"/>
                <a:cs typeface="Arial"/>
                <a:sym typeface="Arial"/>
              </a:rPr>
              <a:t>255</a:t>
            </a:r>
            <a:endParaRPr/>
          </a:p>
          <a:p>
            <a:pPr marL="0" marR="0" lvl="0" indent="0" algn="ctr" rtl="0">
              <a:spcBef>
                <a:spcPts val="0"/>
              </a:spcBef>
              <a:spcAft>
                <a:spcPts val="0"/>
              </a:spcAft>
              <a:buNone/>
            </a:pPr>
            <a:r>
              <a:rPr lang="en-US" sz="563">
                <a:solidFill>
                  <a:schemeClr val="dk1"/>
                </a:solidFill>
                <a:latin typeface="Arial"/>
                <a:ea typeface="Arial"/>
                <a:cs typeface="Arial"/>
                <a:sym typeface="Arial"/>
              </a:rPr>
              <a:t>255</a:t>
            </a:r>
            <a:endParaRPr sz="563">
              <a:solidFill>
                <a:schemeClr val="dk1"/>
              </a:solidFill>
              <a:latin typeface="Arial"/>
              <a:ea typeface="Arial"/>
              <a:cs typeface="Arial"/>
              <a:sym typeface="Arial"/>
            </a:endParaRPr>
          </a:p>
        </p:txBody>
      </p:sp>
      <p:sp>
        <p:nvSpPr>
          <p:cNvPr id="87" name="Google Shape;87;p30"/>
          <p:cNvSpPr/>
          <p:nvPr/>
        </p:nvSpPr>
        <p:spPr>
          <a:xfrm>
            <a:off x="1718739" y="2394599"/>
            <a:ext cx="742951" cy="5588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a:solidFill>
                  <a:schemeClr val="lt1"/>
                </a:solidFill>
                <a:latin typeface="Arial"/>
                <a:ea typeface="Arial"/>
                <a:cs typeface="Arial"/>
                <a:sym typeface="Arial"/>
              </a:rPr>
              <a:t>0</a:t>
            </a:r>
            <a:endParaRPr/>
          </a:p>
          <a:p>
            <a:pPr marL="0" marR="0" lvl="0" indent="0" algn="ctr" rtl="0">
              <a:spcBef>
                <a:spcPts val="0"/>
              </a:spcBef>
              <a:spcAft>
                <a:spcPts val="0"/>
              </a:spcAft>
              <a:buNone/>
            </a:pPr>
            <a:r>
              <a:rPr lang="en-US" sz="563">
                <a:solidFill>
                  <a:schemeClr val="lt1"/>
                </a:solidFill>
                <a:latin typeface="Arial"/>
                <a:ea typeface="Arial"/>
                <a:cs typeface="Arial"/>
                <a:sym typeface="Arial"/>
              </a:rPr>
              <a:t>0</a:t>
            </a:r>
            <a:endParaRPr/>
          </a:p>
          <a:p>
            <a:pPr marL="0" marR="0" lvl="0" indent="0" algn="ctr" rtl="0">
              <a:spcBef>
                <a:spcPts val="0"/>
              </a:spcBef>
              <a:spcAft>
                <a:spcPts val="0"/>
              </a:spcAft>
              <a:buNone/>
            </a:pPr>
            <a:r>
              <a:rPr lang="en-US" sz="563">
                <a:solidFill>
                  <a:schemeClr val="lt1"/>
                </a:solidFill>
                <a:latin typeface="Arial"/>
                <a:ea typeface="Arial"/>
                <a:cs typeface="Arial"/>
                <a:sym typeface="Arial"/>
              </a:rPr>
              <a:t>0</a:t>
            </a:r>
            <a:endParaRPr/>
          </a:p>
        </p:txBody>
      </p:sp>
      <p:sp>
        <p:nvSpPr>
          <p:cNvPr id="88" name="Google Shape;88;p30"/>
          <p:cNvSpPr/>
          <p:nvPr/>
        </p:nvSpPr>
        <p:spPr>
          <a:xfrm>
            <a:off x="2679701" y="2394599"/>
            <a:ext cx="745067" cy="558800"/>
          </a:xfrm>
          <a:prstGeom prst="rect">
            <a:avLst/>
          </a:prstGeom>
          <a:solidFill>
            <a:srgbClr val="A3A3A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a:solidFill>
                  <a:schemeClr val="dk1"/>
                </a:solidFill>
                <a:latin typeface="Arial"/>
                <a:ea typeface="Arial"/>
                <a:cs typeface="Arial"/>
                <a:sym typeface="Arial"/>
              </a:rPr>
              <a:t>163</a:t>
            </a:r>
            <a:endParaRPr/>
          </a:p>
          <a:p>
            <a:pPr marL="0" marR="0" lvl="0" indent="0" algn="ctr" rtl="0">
              <a:spcBef>
                <a:spcPts val="0"/>
              </a:spcBef>
              <a:spcAft>
                <a:spcPts val="0"/>
              </a:spcAft>
              <a:buNone/>
            </a:pPr>
            <a:r>
              <a:rPr lang="en-US" sz="563">
                <a:solidFill>
                  <a:schemeClr val="dk1"/>
                </a:solidFill>
                <a:latin typeface="Arial"/>
                <a:ea typeface="Arial"/>
                <a:cs typeface="Arial"/>
                <a:sym typeface="Arial"/>
              </a:rPr>
              <a:t>163</a:t>
            </a:r>
            <a:endParaRPr/>
          </a:p>
          <a:p>
            <a:pPr marL="0" marR="0" lvl="0" indent="0" algn="ctr" rtl="0">
              <a:spcBef>
                <a:spcPts val="0"/>
              </a:spcBef>
              <a:spcAft>
                <a:spcPts val="0"/>
              </a:spcAft>
              <a:buNone/>
            </a:pPr>
            <a:r>
              <a:rPr lang="en-US" sz="563">
                <a:solidFill>
                  <a:schemeClr val="dk1"/>
                </a:solidFill>
                <a:latin typeface="Arial"/>
                <a:ea typeface="Arial"/>
                <a:cs typeface="Arial"/>
                <a:sym typeface="Arial"/>
              </a:rPr>
              <a:t>163</a:t>
            </a:r>
            <a:endParaRPr sz="563">
              <a:solidFill>
                <a:schemeClr val="dk1"/>
              </a:solidFill>
              <a:latin typeface="Arial"/>
              <a:ea typeface="Arial"/>
              <a:cs typeface="Arial"/>
              <a:sym typeface="Arial"/>
            </a:endParaRPr>
          </a:p>
        </p:txBody>
      </p:sp>
      <p:sp>
        <p:nvSpPr>
          <p:cNvPr id="89" name="Google Shape;89;p30"/>
          <p:cNvSpPr/>
          <p:nvPr/>
        </p:nvSpPr>
        <p:spPr>
          <a:xfrm>
            <a:off x="3640669" y="2394599"/>
            <a:ext cx="745067" cy="558800"/>
          </a:xfrm>
          <a:prstGeom prst="rect">
            <a:avLst/>
          </a:prstGeom>
          <a:solidFill>
            <a:srgbClr val="8384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a:solidFill>
                  <a:schemeClr val="lt1"/>
                </a:solidFill>
                <a:latin typeface="Arial"/>
                <a:ea typeface="Arial"/>
                <a:cs typeface="Arial"/>
                <a:sym typeface="Arial"/>
              </a:rPr>
              <a:t>131</a:t>
            </a:r>
            <a:endParaRPr/>
          </a:p>
          <a:p>
            <a:pPr marL="0" marR="0" lvl="0" indent="0" algn="ctr" rtl="0">
              <a:spcBef>
                <a:spcPts val="0"/>
              </a:spcBef>
              <a:spcAft>
                <a:spcPts val="0"/>
              </a:spcAft>
              <a:buNone/>
            </a:pPr>
            <a:r>
              <a:rPr lang="en-US" sz="563">
                <a:solidFill>
                  <a:schemeClr val="lt1"/>
                </a:solidFill>
                <a:latin typeface="Arial"/>
                <a:ea typeface="Arial"/>
                <a:cs typeface="Arial"/>
                <a:sym typeface="Arial"/>
              </a:rPr>
              <a:t>132</a:t>
            </a:r>
            <a:endParaRPr/>
          </a:p>
          <a:p>
            <a:pPr marL="0" marR="0" lvl="0" indent="0" algn="ctr" rtl="0">
              <a:spcBef>
                <a:spcPts val="0"/>
              </a:spcBef>
              <a:spcAft>
                <a:spcPts val="0"/>
              </a:spcAft>
              <a:buNone/>
            </a:pPr>
            <a:r>
              <a:rPr lang="en-US" sz="563">
                <a:solidFill>
                  <a:schemeClr val="lt1"/>
                </a:solidFill>
                <a:latin typeface="Arial"/>
                <a:ea typeface="Arial"/>
                <a:cs typeface="Arial"/>
                <a:sym typeface="Arial"/>
              </a:rPr>
              <a:t>122</a:t>
            </a:r>
            <a:endParaRPr sz="563">
              <a:solidFill>
                <a:schemeClr val="lt1"/>
              </a:solidFill>
              <a:latin typeface="Arial"/>
              <a:ea typeface="Arial"/>
              <a:cs typeface="Arial"/>
              <a:sym typeface="Arial"/>
            </a:endParaRPr>
          </a:p>
        </p:txBody>
      </p:sp>
      <p:sp>
        <p:nvSpPr>
          <p:cNvPr id="90" name="Google Shape;90;p30"/>
          <p:cNvSpPr/>
          <p:nvPr/>
        </p:nvSpPr>
        <p:spPr>
          <a:xfrm>
            <a:off x="4601633" y="2394599"/>
            <a:ext cx="745067" cy="558800"/>
          </a:xfrm>
          <a:prstGeom prst="rect">
            <a:avLst/>
          </a:prstGeom>
          <a:solidFill>
            <a:srgbClr val="EF4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a:solidFill>
                  <a:schemeClr val="dk1"/>
                </a:solidFill>
                <a:latin typeface="Arial"/>
                <a:ea typeface="Arial"/>
                <a:cs typeface="Arial"/>
                <a:sym typeface="Arial"/>
              </a:rPr>
              <a:t>239</a:t>
            </a:r>
            <a:endParaRPr/>
          </a:p>
          <a:p>
            <a:pPr marL="0" marR="0" lvl="0" indent="0" algn="ctr" rtl="0">
              <a:spcBef>
                <a:spcPts val="0"/>
              </a:spcBef>
              <a:spcAft>
                <a:spcPts val="0"/>
              </a:spcAft>
              <a:buNone/>
            </a:pPr>
            <a:r>
              <a:rPr lang="en-US" sz="563">
                <a:solidFill>
                  <a:schemeClr val="dk1"/>
                </a:solidFill>
                <a:latin typeface="Arial"/>
                <a:ea typeface="Arial"/>
                <a:cs typeface="Arial"/>
                <a:sym typeface="Arial"/>
              </a:rPr>
              <a:t>65</a:t>
            </a:r>
            <a:endParaRPr/>
          </a:p>
          <a:p>
            <a:pPr marL="0" marR="0" lvl="0" indent="0" algn="ctr" rtl="0">
              <a:spcBef>
                <a:spcPts val="0"/>
              </a:spcBef>
              <a:spcAft>
                <a:spcPts val="0"/>
              </a:spcAft>
              <a:buNone/>
            </a:pPr>
            <a:r>
              <a:rPr lang="en-US" sz="563">
                <a:solidFill>
                  <a:schemeClr val="dk1"/>
                </a:solidFill>
                <a:latin typeface="Arial"/>
                <a:ea typeface="Arial"/>
                <a:cs typeface="Arial"/>
                <a:sym typeface="Arial"/>
              </a:rPr>
              <a:t>53</a:t>
            </a:r>
            <a:endParaRPr sz="563">
              <a:solidFill>
                <a:schemeClr val="dk1"/>
              </a:solidFill>
              <a:latin typeface="Arial"/>
              <a:ea typeface="Arial"/>
              <a:cs typeface="Arial"/>
              <a:sym typeface="Arial"/>
            </a:endParaRPr>
          </a:p>
        </p:txBody>
      </p:sp>
      <p:sp>
        <p:nvSpPr>
          <p:cNvPr id="91" name="Google Shape;91;p30"/>
          <p:cNvSpPr/>
          <p:nvPr/>
        </p:nvSpPr>
        <p:spPr>
          <a:xfrm>
            <a:off x="5562601" y="2394599"/>
            <a:ext cx="745067" cy="558800"/>
          </a:xfrm>
          <a:prstGeom prst="rect">
            <a:avLst/>
          </a:prstGeom>
          <a:solidFill>
            <a:srgbClr val="6E877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a:solidFill>
                  <a:schemeClr val="dk1"/>
                </a:solidFill>
                <a:latin typeface="Arial"/>
                <a:ea typeface="Arial"/>
                <a:cs typeface="Arial"/>
                <a:sym typeface="Arial"/>
              </a:rPr>
              <a:t>110</a:t>
            </a:r>
            <a:endParaRPr/>
          </a:p>
          <a:p>
            <a:pPr marL="0" marR="0" lvl="0" indent="0" algn="ctr" rtl="0">
              <a:spcBef>
                <a:spcPts val="0"/>
              </a:spcBef>
              <a:spcAft>
                <a:spcPts val="0"/>
              </a:spcAft>
              <a:buNone/>
            </a:pPr>
            <a:r>
              <a:rPr lang="en-US" sz="563">
                <a:solidFill>
                  <a:schemeClr val="dk1"/>
                </a:solidFill>
                <a:latin typeface="Arial"/>
                <a:ea typeface="Arial"/>
                <a:cs typeface="Arial"/>
                <a:sym typeface="Arial"/>
              </a:rPr>
              <a:t>135</a:t>
            </a:r>
            <a:endParaRPr/>
          </a:p>
          <a:p>
            <a:pPr marL="0" marR="0" lvl="0" indent="0" algn="ctr" rtl="0">
              <a:spcBef>
                <a:spcPts val="0"/>
              </a:spcBef>
              <a:spcAft>
                <a:spcPts val="0"/>
              </a:spcAft>
              <a:buNone/>
            </a:pPr>
            <a:r>
              <a:rPr lang="en-US" sz="563">
                <a:solidFill>
                  <a:schemeClr val="dk1"/>
                </a:solidFill>
                <a:latin typeface="Arial"/>
                <a:ea typeface="Arial"/>
                <a:cs typeface="Arial"/>
                <a:sym typeface="Arial"/>
              </a:rPr>
              <a:t>120</a:t>
            </a:r>
            <a:endParaRPr sz="563">
              <a:solidFill>
                <a:schemeClr val="dk1"/>
              </a:solidFill>
              <a:latin typeface="Arial"/>
              <a:ea typeface="Arial"/>
              <a:cs typeface="Arial"/>
              <a:sym typeface="Arial"/>
            </a:endParaRPr>
          </a:p>
        </p:txBody>
      </p:sp>
      <p:sp>
        <p:nvSpPr>
          <p:cNvPr id="92" name="Google Shape;92;p30"/>
          <p:cNvSpPr/>
          <p:nvPr/>
        </p:nvSpPr>
        <p:spPr>
          <a:xfrm>
            <a:off x="6523568" y="2394599"/>
            <a:ext cx="745067" cy="558800"/>
          </a:xfrm>
          <a:prstGeom prst="rect">
            <a:avLst/>
          </a:prstGeom>
          <a:solidFill>
            <a:srgbClr val="705C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a:solidFill>
                  <a:schemeClr val="dk1"/>
                </a:solidFill>
                <a:latin typeface="Arial"/>
                <a:ea typeface="Arial"/>
                <a:cs typeface="Arial"/>
                <a:sym typeface="Arial"/>
              </a:rPr>
              <a:t>112</a:t>
            </a:r>
            <a:endParaRPr/>
          </a:p>
          <a:p>
            <a:pPr marL="0" marR="0" lvl="0" indent="0" algn="ctr" rtl="0">
              <a:spcBef>
                <a:spcPts val="0"/>
              </a:spcBef>
              <a:spcAft>
                <a:spcPts val="0"/>
              </a:spcAft>
              <a:buNone/>
            </a:pPr>
            <a:r>
              <a:rPr lang="en-US" sz="563">
                <a:solidFill>
                  <a:schemeClr val="dk1"/>
                </a:solidFill>
                <a:latin typeface="Arial"/>
                <a:ea typeface="Arial"/>
                <a:cs typeface="Arial"/>
                <a:sym typeface="Arial"/>
              </a:rPr>
              <a:t>92</a:t>
            </a:r>
            <a:endParaRPr/>
          </a:p>
          <a:p>
            <a:pPr marL="0" marR="0" lvl="0" indent="0" algn="ctr" rtl="0">
              <a:spcBef>
                <a:spcPts val="0"/>
              </a:spcBef>
              <a:spcAft>
                <a:spcPts val="0"/>
              </a:spcAft>
              <a:buNone/>
            </a:pPr>
            <a:r>
              <a:rPr lang="en-US" sz="563">
                <a:solidFill>
                  <a:schemeClr val="dk1"/>
                </a:solidFill>
                <a:latin typeface="Arial"/>
                <a:ea typeface="Arial"/>
                <a:cs typeface="Arial"/>
                <a:sym typeface="Arial"/>
              </a:rPr>
              <a:t>56</a:t>
            </a:r>
            <a:endParaRPr sz="563">
              <a:solidFill>
                <a:schemeClr val="dk1"/>
              </a:solidFill>
              <a:latin typeface="Arial"/>
              <a:ea typeface="Arial"/>
              <a:cs typeface="Arial"/>
              <a:sym typeface="Arial"/>
            </a:endParaRPr>
          </a:p>
        </p:txBody>
      </p:sp>
      <p:sp>
        <p:nvSpPr>
          <p:cNvPr id="93" name="Google Shape;93;p30"/>
          <p:cNvSpPr/>
          <p:nvPr/>
        </p:nvSpPr>
        <p:spPr>
          <a:xfrm>
            <a:off x="7484533" y="2394599"/>
            <a:ext cx="745067" cy="558800"/>
          </a:xfrm>
          <a:prstGeom prst="rect">
            <a:avLst/>
          </a:prstGeom>
          <a:solidFill>
            <a:srgbClr val="3E668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a:solidFill>
                  <a:schemeClr val="dk1"/>
                </a:solidFill>
                <a:latin typeface="Arial"/>
                <a:ea typeface="Arial"/>
                <a:cs typeface="Arial"/>
                <a:sym typeface="Arial"/>
              </a:rPr>
              <a:t>62</a:t>
            </a:r>
            <a:endParaRPr/>
          </a:p>
          <a:p>
            <a:pPr marL="0" marR="0" lvl="0" indent="0" algn="ctr" rtl="0">
              <a:spcBef>
                <a:spcPts val="0"/>
              </a:spcBef>
              <a:spcAft>
                <a:spcPts val="0"/>
              </a:spcAft>
              <a:buNone/>
            </a:pPr>
            <a:r>
              <a:rPr lang="en-US" sz="563">
                <a:solidFill>
                  <a:schemeClr val="dk1"/>
                </a:solidFill>
                <a:latin typeface="Arial"/>
                <a:ea typeface="Arial"/>
                <a:cs typeface="Arial"/>
                <a:sym typeface="Arial"/>
              </a:rPr>
              <a:t>102</a:t>
            </a:r>
            <a:endParaRPr/>
          </a:p>
          <a:p>
            <a:pPr marL="0" marR="0" lvl="0" indent="0" algn="ctr" rtl="0">
              <a:spcBef>
                <a:spcPts val="0"/>
              </a:spcBef>
              <a:spcAft>
                <a:spcPts val="0"/>
              </a:spcAft>
              <a:buNone/>
            </a:pPr>
            <a:r>
              <a:rPr lang="en-US" sz="563">
                <a:solidFill>
                  <a:schemeClr val="dk1"/>
                </a:solidFill>
                <a:latin typeface="Arial"/>
                <a:ea typeface="Arial"/>
                <a:cs typeface="Arial"/>
                <a:sym typeface="Arial"/>
              </a:rPr>
              <a:t>130</a:t>
            </a:r>
            <a:endParaRPr sz="563">
              <a:solidFill>
                <a:schemeClr val="dk1"/>
              </a:solidFill>
              <a:latin typeface="Arial"/>
              <a:ea typeface="Arial"/>
              <a:cs typeface="Arial"/>
              <a:sym typeface="Arial"/>
            </a:endParaRPr>
          </a:p>
        </p:txBody>
      </p:sp>
      <p:sp>
        <p:nvSpPr>
          <p:cNvPr id="94" name="Google Shape;94;p30"/>
          <p:cNvSpPr/>
          <p:nvPr/>
        </p:nvSpPr>
        <p:spPr>
          <a:xfrm>
            <a:off x="8445501" y="2394599"/>
            <a:ext cx="745067" cy="558800"/>
          </a:xfrm>
          <a:prstGeom prst="rect">
            <a:avLst/>
          </a:prstGeom>
          <a:solidFill>
            <a:srgbClr val="6638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a:solidFill>
                  <a:schemeClr val="lt1"/>
                </a:solidFill>
                <a:latin typeface="Arial"/>
                <a:ea typeface="Arial"/>
                <a:cs typeface="Arial"/>
                <a:sym typeface="Arial"/>
              </a:rPr>
              <a:t>102</a:t>
            </a:r>
            <a:endParaRPr/>
          </a:p>
          <a:p>
            <a:pPr marL="0" marR="0" lvl="0" indent="0" algn="ctr" rtl="0">
              <a:spcBef>
                <a:spcPts val="0"/>
              </a:spcBef>
              <a:spcAft>
                <a:spcPts val="0"/>
              </a:spcAft>
              <a:buNone/>
            </a:pPr>
            <a:r>
              <a:rPr lang="en-US" sz="563">
                <a:solidFill>
                  <a:schemeClr val="lt1"/>
                </a:solidFill>
                <a:latin typeface="Arial"/>
                <a:ea typeface="Arial"/>
                <a:cs typeface="Arial"/>
                <a:sym typeface="Arial"/>
              </a:rPr>
              <a:t>56</a:t>
            </a:r>
            <a:endParaRPr/>
          </a:p>
          <a:p>
            <a:pPr marL="0" marR="0" lvl="0" indent="0" algn="ctr" rtl="0">
              <a:spcBef>
                <a:spcPts val="0"/>
              </a:spcBef>
              <a:spcAft>
                <a:spcPts val="0"/>
              </a:spcAft>
              <a:buNone/>
            </a:pPr>
            <a:r>
              <a:rPr lang="en-US" sz="563">
                <a:solidFill>
                  <a:schemeClr val="lt1"/>
                </a:solidFill>
                <a:latin typeface="Arial"/>
                <a:ea typeface="Arial"/>
                <a:cs typeface="Arial"/>
                <a:sym typeface="Arial"/>
              </a:rPr>
              <a:t>48</a:t>
            </a:r>
            <a:endParaRPr sz="563">
              <a:solidFill>
                <a:schemeClr val="lt1"/>
              </a:solidFill>
              <a:latin typeface="Arial"/>
              <a:ea typeface="Arial"/>
              <a:cs typeface="Arial"/>
              <a:sym typeface="Arial"/>
            </a:endParaRPr>
          </a:p>
        </p:txBody>
      </p:sp>
      <p:sp>
        <p:nvSpPr>
          <p:cNvPr id="95" name="Google Shape;95;p30"/>
          <p:cNvSpPr/>
          <p:nvPr/>
        </p:nvSpPr>
        <p:spPr>
          <a:xfrm>
            <a:off x="9406469" y="2394599"/>
            <a:ext cx="745067" cy="558800"/>
          </a:xfrm>
          <a:prstGeom prst="rect">
            <a:avLst/>
          </a:prstGeom>
          <a:solidFill>
            <a:srgbClr val="8278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a:solidFill>
                  <a:schemeClr val="dk1"/>
                </a:solidFill>
                <a:latin typeface="Arial"/>
                <a:ea typeface="Arial"/>
                <a:cs typeface="Arial"/>
                <a:sym typeface="Arial"/>
              </a:rPr>
              <a:t>130</a:t>
            </a:r>
            <a:endParaRPr/>
          </a:p>
          <a:p>
            <a:pPr marL="0" marR="0" lvl="0" indent="0" algn="ctr" rtl="0">
              <a:spcBef>
                <a:spcPts val="0"/>
              </a:spcBef>
              <a:spcAft>
                <a:spcPts val="0"/>
              </a:spcAft>
              <a:buNone/>
            </a:pPr>
            <a:r>
              <a:rPr lang="en-US" sz="563">
                <a:solidFill>
                  <a:schemeClr val="dk1"/>
                </a:solidFill>
                <a:latin typeface="Arial"/>
                <a:ea typeface="Arial"/>
                <a:cs typeface="Arial"/>
                <a:sym typeface="Arial"/>
              </a:rPr>
              <a:t>120</a:t>
            </a:r>
            <a:endParaRPr/>
          </a:p>
          <a:p>
            <a:pPr marL="0" marR="0" lvl="0" indent="0" algn="ctr" rtl="0">
              <a:spcBef>
                <a:spcPts val="0"/>
              </a:spcBef>
              <a:spcAft>
                <a:spcPts val="0"/>
              </a:spcAft>
              <a:buNone/>
            </a:pPr>
            <a:r>
              <a:rPr lang="en-US" sz="563">
                <a:solidFill>
                  <a:schemeClr val="dk1"/>
                </a:solidFill>
                <a:latin typeface="Arial"/>
                <a:ea typeface="Arial"/>
                <a:cs typeface="Arial"/>
                <a:sym typeface="Arial"/>
              </a:rPr>
              <a:t>111</a:t>
            </a:r>
            <a:endParaRPr sz="563">
              <a:solidFill>
                <a:schemeClr val="dk1"/>
              </a:solidFill>
              <a:latin typeface="Arial"/>
              <a:ea typeface="Arial"/>
              <a:cs typeface="Arial"/>
              <a:sym typeface="Arial"/>
            </a:endParaRPr>
          </a:p>
        </p:txBody>
      </p:sp>
      <p:sp>
        <p:nvSpPr>
          <p:cNvPr id="96" name="Google Shape;96;p30"/>
          <p:cNvSpPr/>
          <p:nvPr/>
        </p:nvSpPr>
        <p:spPr>
          <a:xfrm>
            <a:off x="1718733" y="1707600"/>
            <a:ext cx="745067" cy="558800"/>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a:solidFill>
                  <a:schemeClr val="dk1"/>
                </a:solidFill>
                <a:latin typeface="Arial"/>
                <a:ea typeface="Arial"/>
                <a:cs typeface="Arial"/>
                <a:sym typeface="Arial"/>
              </a:rPr>
              <a:t>237</a:t>
            </a:r>
            <a:endParaRPr/>
          </a:p>
          <a:p>
            <a:pPr marL="0" marR="0" lvl="0" indent="0" algn="ctr" rtl="0">
              <a:spcBef>
                <a:spcPts val="0"/>
              </a:spcBef>
              <a:spcAft>
                <a:spcPts val="0"/>
              </a:spcAft>
              <a:buNone/>
            </a:pPr>
            <a:r>
              <a:rPr lang="en-US" sz="563">
                <a:solidFill>
                  <a:schemeClr val="dk1"/>
                </a:solidFill>
                <a:latin typeface="Arial"/>
                <a:ea typeface="Arial"/>
                <a:cs typeface="Arial"/>
                <a:sym typeface="Arial"/>
              </a:rPr>
              <a:t>237</a:t>
            </a:r>
            <a:endParaRPr/>
          </a:p>
          <a:p>
            <a:pPr marL="0" marR="0" lvl="0" indent="0" algn="ctr" rtl="0">
              <a:spcBef>
                <a:spcPts val="0"/>
              </a:spcBef>
              <a:spcAft>
                <a:spcPts val="0"/>
              </a:spcAft>
              <a:buNone/>
            </a:pPr>
            <a:r>
              <a:rPr lang="en-US" sz="563">
                <a:solidFill>
                  <a:schemeClr val="dk1"/>
                </a:solidFill>
                <a:latin typeface="Arial"/>
                <a:ea typeface="Arial"/>
                <a:cs typeface="Arial"/>
                <a:sym typeface="Arial"/>
              </a:rPr>
              <a:t>237</a:t>
            </a:r>
            <a:endParaRPr sz="563">
              <a:solidFill>
                <a:schemeClr val="dk1"/>
              </a:solidFill>
              <a:latin typeface="Arial"/>
              <a:ea typeface="Arial"/>
              <a:cs typeface="Arial"/>
              <a:sym typeface="Arial"/>
            </a:endParaRPr>
          </a:p>
        </p:txBody>
      </p:sp>
      <p:sp>
        <p:nvSpPr>
          <p:cNvPr id="97" name="Google Shape;97;p30"/>
          <p:cNvSpPr/>
          <p:nvPr/>
        </p:nvSpPr>
        <p:spPr>
          <a:xfrm>
            <a:off x="5562601" y="1707600"/>
            <a:ext cx="745067" cy="558800"/>
          </a:xfrm>
          <a:prstGeom prst="rect">
            <a:avLst/>
          </a:prstGeom>
          <a:solidFill>
            <a:srgbClr val="5077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a:solidFill>
                  <a:schemeClr val="dk1"/>
                </a:solidFill>
                <a:latin typeface="Arial"/>
                <a:ea typeface="Arial"/>
                <a:cs typeface="Arial"/>
                <a:sym typeface="Arial"/>
              </a:rPr>
              <a:t>80</a:t>
            </a:r>
            <a:endParaRPr/>
          </a:p>
          <a:p>
            <a:pPr marL="0" marR="0" lvl="0" indent="0" algn="ctr" rtl="0">
              <a:spcBef>
                <a:spcPts val="0"/>
              </a:spcBef>
              <a:spcAft>
                <a:spcPts val="0"/>
              </a:spcAft>
              <a:buNone/>
            </a:pPr>
            <a:r>
              <a:rPr lang="en-US" sz="563">
                <a:solidFill>
                  <a:schemeClr val="dk1"/>
                </a:solidFill>
                <a:latin typeface="Arial"/>
                <a:ea typeface="Arial"/>
                <a:cs typeface="Arial"/>
                <a:sym typeface="Arial"/>
              </a:rPr>
              <a:t>119</a:t>
            </a:r>
            <a:endParaRPr/>
          </a:p>
          <a:p>
            <a:pPr marL="0" marR="0" lvl="0" indent="0" algn="ctr" rtl="0">
              <a:spcBef>
                <a:spcPts val="0"/>
              </a:spcBef>
              <a:spcAft>
                <a:spcPts val="0"/>
              </a:spcAft>
              <a:buNone/>
            </a:pPr>
            <a:r>
              <a:rPr lang="en-US" sz="563">
                <a:solidFill>
                  <a:schemeClr val="dk1"/>
                </a:solidFill>
                <a:latin typeface="Arial"/>
                <a:ea typeface="Arial"/>
                <a:cs typeface="Arial"/>
                <a:sym typeface="Arial"/>
              </a:rPr>
              <a:t>27</a:t>
            </a:r>
            <a:endParaRPr sz="563">
              <a:solidFill>
                <a:schemeClr val="dk1"/>
              </a:solidFill>
              <a:latin typeface="Arial"/>
              <a:ea typeface="Arial"/>
              <a:cs typeface="Arial"/>
              <a:sym typeface="Arial"/>
            </a:endParaRPr>
          </a:p>
        </p:txBody>
      </p:sp>
      <p:sp>
        <p:nvSpPr>
          <p:cNvPr id="98" name="Google Shape;98;p30"/>
          <p:cNvSpPr/>
          <p:nvPr/>
        </p:nvSpPr>
        <p:spPr>
          <a:xfrm>
            <a:off x="6523568" y="1707600"/>
            <a:ext cx="745067" cy="558800"/>
          </a:xfrm>
          <a:prstGeom prst="rect">
            <a:avLst/>
          </a:prstGeom>
          <a:solidFill>
            <a:srgbClr val="FCAE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a:solidFill>
                  <a:schemeClr val="dk1"/>
                </a:solidFill>
                <a:latin typeface="Arial"/>
                <a:ea typeface="Arial"/>
                <a:cs typeface="Arial"/>
                <a:sym typeface="Arial"/>
              </a:rPr>
              <a:t>252</a:t>
            </a:r>
            <a:endParaRPr/>
          </a:p>
          <a:p>
            <a:pPr marL="0" marR="0" lvl="0" indent="0" algn="ctr" rtl="0">
              <a:spcBef>
                <a:spcPts val="0"/>
              </a:spcBef>
              <a:spcAft>
                <a:spcPts val="0"/>
              </a:spcAft>
              <a:buNone/>
            </a:pPr>
            <a:r>
              <a:rPr lang="en-US" sz="563">
                <a:solidFill>
                  <a:schemeClr val="dk1"/>
                </a:solidFill>
                <a:latin typeface="Arial"/>
                <a:ea typeface="Arial"/>
                <a:cs typeface="Arial"/>
                <a:sym typeface="Arial"/>
              </a:rPr>
              <a:t>174</a:t>
            </a:r>
            <a:endParaRPr/>
          </a:p>
          <a:p>
            <a:pPr marL="0" marR="0" lvl="0" indent="0" algn="ctr" rtl="0">
              <a:spcBef>
                <a:spcPts val="0"/>
              </a:spcBef>
              <a:spcAft>
                <a:spcPts val="0"/>
              </a:spcAft>
              <a:buNone/>
            </a:pPr>
            <a:r>
              <a:rPr lang="en-US" sz="563">
                <a:solidFill>
                  <a:schemeClr val="dk1"/>
                </a:solidFill>
                <a:latin typeface="Arial"/>
                <a:ea typeface="Arial"/>
                <a:cs typeface="Arial"/>
                <a:sym typeface="Arial"/>
              </a:rPr>
              <a:t>.59</a:t>
            </a:r>
            <a:endParaRPr sz="563">
              <a:solidFill>
                <a:schemeClr val="dk1"/>
              </a:solidFill>
              <a:latin typeface="Arial"/>
              <a:ea typeface="Arial"/>
              <a:cs typeface="Arial"/>
              <a:sym typeface="Arial"/>
            </a:endParaRPr>
          </a:p>
        </p:txBody>
      </p:sp>
      <p:pic>
        <p:nvPicPr>
          <p:cNvPr id="99" name="Google Shape;99;p30"/>
          <p:cNvPicPr preferRelativeResize="0"/>
          <p:nvPr/>
        </p:nvPicPr>
        <p:blipFill rotWithShape="1">
          <a:blip r:embed="rId6">
            <a:alphaModFix/>
          </a:blip>
          <a:srcRect/>
          <a:stretch/>
        </p:blipFill>
        <p:spPr>
          <a:xfrm>
            <a:off x="6079067" y="3416309"/>
            <a:ext cx="25400" cy="3175"/>
          </a:xfrm>
          <a:prstGeom prst="rect">
            <a:avLst/>
          </a:prstGeom>
          <a:noFill/>
          <a:ln>
            <a:noFill/>
          </a:ln>
        </p:spPr>
      </p:pic>
      <p:pic>
        <p:nvPicPr>
          <p:cNvPr id="100" name="Google Shape;100;p30"/>
          <p:cNvPicPr preferRelativeResize="0"/>
          <p:nvPr/>
        </p:nvPicPr>
        <p:blipFill rotWithShape="1">
          <a:blip r:embed="rId7">
            <a:alphaModFix/>
          </a:blip>
          <a:srcRect/>
          <a:stretch/>
        </p:blipFill>
        <p:spPr>
          <a:xfrm>
            <a:off x="9277309" y="5619575"/>
            <a:ext cx="1385371" cy="1117093"/>
          </a:xfrm>
          <a:prstGeom prst="rect">
            <a:avLst/>
          </a:prstGeom>
          <a:noFill/>
          <a:ln>
            <a:noFill/>
          </a:ln>
        </p:spPr>
      </p:pic>
      <p:sp>
        <p:nvSpPr>
          <p:cNvPr id="101" name="Google Shape;101;p30"/>
          <p:cNvSpPr/>
          <p:nvPr/>
        </p:nvSpPr>
        <p:spPr>
          <a:xfrm>
            <a:off x="7484533" y="1707600"/>
            <a:ext cx="745067" cy="558800"/>
          </a:xfrm>
          <a:prstGeom prst="rect">
            <a:avLst/>
          </a:prstGeom>
          <a:solidFill>
            <a:srgbClr val="53247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a:solidFill>
                  <a:schemeClr val="lt1"/>
                </a:solidFill>
                <a:latin typeface="Arial"/>
                <a:ea typeface="Arial"/>
                <a:cs typeface="Arial"/>
                <a:sym typeface="Arial"/>
              </a:rPr>
              <a:t>83</a:t>
            </a:r>
            <a:endParaRPr/>
          </a:p>
          <a:p>
            <a:pPr marL="0" marR="0" lvl="0" indent="0" algn="ctr" rtl="0">
              <a:spcBef>
                <a:spcPts val="0"/>
              </a:spcBef>
              <a:spcAft>
                <a:spcPts val="0"/>
              </a:spcAft>
              <a:buNone/>
            </a:pPr>
            <a:r>
              <a:rPr lang="en-US" sz="563">
                <a:solidFill>
                  <a:schemeClr val="lt1"/>
                </a:solidFill>
                <a:latin typeface="Arial"/>
                <a:ea typeface="Arial"/>
                <a:cs typeface="Arial"/>
                <a:sym typeface="Arial"/>
              </a:rPr>
              <a:t>36</a:t>
            </a:r>
            <a:endParaRPr/>
          </a:p>
          <a:p>
            <a:pPr marL="0" marR="0" lvl="0" indent="0" algn="ctr" rtl="0">
              <a:spcBef>
                <a:spcPts val="0"/>
              </a:spcBef>
              <a:spcAft>
                <a:spcPts val="0"/>
              </a:spcAft>
              <a:buNone/>
            </a:pPr>
            <a:r>
              <a:rPr lang="en-US" sz="563">
                <a:solidFill>
                  <a:schemeClr val="lt1"/>
                </a:solidFill>
                <a:latin typeface="Arial"/>
                <a:ea typeface="Arial"/>
                <a:cs typeface="Arial"/>
                <a:sym typeface="Arial"/>
              </a:rPr>
              <a:t>118</a:t>
            </a:r>
            <a:endParaRPr sz="563">
              <a:solidFill>
                <a:schemeClr val="lt1"/>
              </a:solidFill>
              <a:latin typeface="Arial"/>
              <a:ea typeface="Arial"/>
              <a:cs typeface="Arial"/>
              <a:sym typeface="Arial"/>
            </a:endParaRPr>
          </a:p>
        </p:txBody>
      </p:sp>
      <p:pic>
        <p:nvPicPr>
          <p:cNvPr id="102" name="Google Shape;102;p30"/>
          <p:cNvPicPr preferRelativeResize="0"/>
          <p:nvPr/>
        </p:nvPicPr>
        <p:blipFill rotWithShape="1">
          <a:blip r:embed="rId8">
            <a:alphaModFix/>
          </a:blip>
          <a:srcRect t="85366"/>
          <a:stretch/>
        </p:blipFill>
        <p:spPr>
          <a:xfrm>
            <a:off x="9372600" y="6645349"/>
            <a:ext cx="1191192" cy="1594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 id="2147483661"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
          <p15:clr>
            <a:srgbClr val="5ACBF0"/>
          </p15:clr>
        </p15:guide>
        <p15:guide id="2" pos="12971">
          <p15:clr>
            <a:srgbClr val="5ACBF0"/>
          </p15:clr>
        </p15:guide>
        <p15:guide id="3" pos="7296">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15"/>
        <p:cNvGrpSpPr/>
        <p:nvPr/>
      </p:nvGrpSpPr>
      <p:grpSpPr>
        <a:xfrm>
          <a:off x="0" y="0"/>
          <a:ext cx="0" cy="0"/>
          <a:chOff x="0" y="0"/>
          <a:chExt cx="0" cy="0"/>
        </a:xfrm>
      </p:grpSpPr>
      <p:pic>
        <p:nvPicPr>
          <p:cNvPr id="116" name="Google Shape;116;p33"/>
          <p:cNvPicPr preferRelativeResize="0"/>
          <p:nvPr/>
        </p:nvPicPr>
        <p:blipFill rotWithShape="1">
          <a:blip r:embed="rId4">
            <a:alphaModFix/>
          </a:blip>
          <a:srcRect/>
          <a:stretch/>
        </p:blipFill>
        <p:spPr>
          <a:xfrm>
            <a:off x="6349" y="0"/>
            <a:ext cx="12185651" cy="6858000"/>
          </a:xfrm>
          <a:prstGeom prst="rect">
            <a:avLst/>
          </a:prstGeom>
          <a:noFill/>
          <a:ln>
            <a:noFill/>
          </a:ln>
        </p:spPr>
      </p:pic>
      <p:pic>
        <p:nvPicPr>
          <p:cNvPr id="117" name="Google Shape;117;p33"/>
          <p:cNvPicPr preferRelativeResize="0"/>
          <p:nvPr/>
        </p:nvPicPr>
        <p:blipFill rotWithShape="1">
          <a:blip r:embed="rId5">
            <a:alphaModFix/>
          </a:blip>
          <a:srcRect/>
          <a:stretch/>
        </p:blipFill>
        <p:spPr>
          <a:xfrm>
            <a:off x="10811017" y="5655966"/>
            <a:ext cx="828311" cy="1054717"/>
          </a:xfrm>
          <a:prstGeom prst="rect">
            <a:avLst/>
          </a:prstGeom>
          <a:noFill/>
          <a:ln>
            <a:noFill/>
          </a:ln>
        </p:spPr>
      </p:pic>
      <p:sp>
        <p:nvSpPr>
          <p:cNvPr id="118" name="Google Shape;118;p33"/>
          <p:cNvSpPr txBox="1">
            <a:spLocks noGrp="1"/>
          </p:cNvSpPr>
          <p:nvPr>
            <p:ph type="sldNum" idx="12"/>
          </p:nvPr>
        </p:nvSpPr>
        <p:spPr>
          <a:xfrm>
            <a:off x="5446186" y="6356359"/>
            <a:ext cx="9779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spcAft>
                <a:spcPts val="0"/>
              </a:spcAft>
              <a:buNone/>
              <a:defRPr sz="563">
                <a:solidFill>
                  <a:srgbClr val="FFFFFF"/>
                </a:solidFill>
                <a:latin typeface="Arial"/>
                <a:ea typeface="Arial"/>
                <a:cs typeface="Arial"/>
                <a:sym typeface="Arial"/>
              </a:defRPr>
            </a:lvl1pPr>
            <a:lvl2pPr marL="0" marR="0" lvl="1" indent="0" algn="ctr" rtl="0">
              <a:spcBef>
                <a:spcPts val="0"/>
              </a:spcBef>
              <a:spcAft>
                <a:spcPts val="0"/>
              </a:spcAft>
              <a:buNone/>
              <a:defRPr sz="563">
                <a:solidFill>
                  <a:srgbClr val="FFFFFF"/>
                </a:solidFill>
                <a:latin typeface="Arial"/>
                <a:ea typeface="Arial"/>
                <a:cs typeface="Arial"/>
                <a:sym typeface="Arial"/>
              </a:defRPr>
            </a:lvl2pPr>
            <a:lvl3pPr marL="0" marR="0" lvl="2" indent="0" algn="ctr" rtl="0">
              <a:spcBef>
                <a:spcPts val="0"/>
              </a:spcBef>
              <a:spcAft>
                <a:spcPts val="0"/>
              </a:spcAft>
              <a:buNone/>
              <a:defRPr sz="563">
                <a:solidFill>
                  <a:srgbClr val="FFFFFF"/>
                </a:solidFill>
                <a:latin typeface="Arial"/>
                <a:ea typeface="Arial"/>
                <a:cs typeface="Arial"/>
                <a:sym typeface="Arial"/>
              </a:defRPr>
            </a:lvl3pPr>
            <a:lvl4pPr marL="0" marR="0" lvl="3" indent="0" algn="ctr" rtl="0">
              <a:spcBef>
                <a:spcPts val="0"/>
              </a:spcBef>
              <a:spcAft>
                <a:spcPts val="0"/>
              </a:spcAft>
              <a:buNone/>
              <a:defRPr sz="563">
                <a:solidFill>
                  <a:srgbClr val="FFFFFF"/>
                </a:solidFill>
                <a:latin typeface="Arial"/>
                <a:ea typeface="Arial"/>
                <a:cs typeface="Arial"/>
                <a:sym typeface="Arial"/>
              </a:defRPr>
            </a:lvl4pPr>
            <a:lvl5pPr marL="0" marR="0" lvl="4" indent="0" algn="ctr" rtl="0">
              <a:spcBef>
                <a:spcPts val="0"/>
              </a:spcBef>
              <a:spcAft>
                <a:spcPts val="0"/>
              </a:spcAft>
              <a:buNone/>
              <a:defRPr sz="563">
                <a:solidFill>
                  <a:srgbClr val="FFFFFF"/>
                </a:solidFill>
                <a:latin typeface="Arial"/>
                <a:ea typeface="Arial"/>
                <a:cs typeface="Arial"/>
                <a:sym typeface="Arial"/>
              </a:defRPr>
            </a:lvl5pPr>
            <a:lvl6pPr marL="0" marR="0" lvl="5" indent="0" algn="ctr" rtl="0">
              <a:spcBef>
                <a:spcPts val="0"/>
              </a:spcBef>
              <a:spcAft>
                <a:spcPts val="0"/>
              </a:spcAft>
              <a:buNone/>
              <a:defRPr sz="563">
                <a:solidFill>
                  <a:srgbClr val="FFFFFF"/>
                </a:solidFill>
                <a:latin typeface="Arial"/>
                <a:ea typeface="Arial"/>
                <a:cs typeface="Arial"/>
                <a:sym typeface="Arial"/>
              </a:defRPr>
            </a:lvl6pPr>
            <a:lvl7pPr marL="0" marR="0" lvl="6" indent="0" algn="ctr" rtl="0">
              <a:spcBef>
                <a:spcPts val="0"/>
              </a:spcBef>
              <a:spcAft>
                <a:spcPts val="0"/>
              </a:spcAft>
              <a:buNone/>
              <a:defRPr sz="563">
                <a:solidFill>
                  <a:srgbClr val="FFFFFF"/>
                </a:solidFill>
                <a:latin typeface="Arial"/>
                <a:ea typeface="Arial"/>
                <a:cs typeface="Arial"/>
                <a:sym typeface="Arial"/>
              </a:defRPr>
            </a:lvl7pPr>
            <a:lvl8pPr marL="0" marR="0" lvl="7" indent="0" algn="ctr" rtl="0">
              <a:spcBef>
                <a:spcPts val="0"/>
              </a:spcBef>
              <a:spcAft>
                <a:spcPts val="0"/>
              </a:spcAft>
              <a:buNone/>
              <a:defRPr sz="563">
                <a:solidFill>
                  <a:srgbClr val="FFFFFF"/>
                </a:solidFill>
                <a:latin typeface="Arial"/>
                <a:ea typeface="Arial"/>
                <a:cs typeface="Arial"/>
                <a:sym typeface="Arial"/>
              </a:defRPr>
            </a:lvl8pPr>
            <a:lvl9pPr marL="0" marR="0" lvl="8" indent="0" algn="ctr" rtl="0">
              <a:spcBef>
                <a:spcPts val="0"/>
              </a:spcBef>
              <a:spcAft>
                <a:spcPts val="0"/>
              </a:spcAft>
              <a:buNone/>
              <a:defRPr sz="563">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19" name="Google Shape;119;p33"/>
          <p:cNvSpPr txBox="1">
            <a:spLocks noGrp="1"/>
          </p:cNvSpPr>
          <p:nvPr>
            <p:ph type="title"/>
          </p:nvPr>
        </p:nvSpPr>
        <p:spPr>
          <a:xfrm>
            <a:off x="609601" y="419100"/>
            <a:ext cx="10966883" cy="25527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lt1"/>
              </a:buClr>
              <a:buSzPts val="3000"/>
              <a:buFont typeface="Arial"/>
              <a:buNone/>
              <a:defRPr sz="30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0" name="Google Shape;120;p33"/>
          <p:cNvSpPr txBox="1">
            <a:spLocks noGrp="1"/>
          </p:cNvSpPr>
          <p:nvPr>
            <p:ph type="body" idx="1"/>
          </p:nvPr>
        </p:nvSpPr>
        <p:spPr>
          <a:xfrm>
            <a:off x="609601" y="3200400"/>
            <a:ext cx="10966883" cy="15621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563"/>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300037" algn="l" rtl="0">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2pPr>
            <a:lvl3pPr marL="1371600" marR="0" lvl="2" indent="-300037" algn="l" rtl="0">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3pPr>
            <a:lvl4pPr marL="1828800" marR="0" lvl="3" indent="-300037" algn="l" rtl="0">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4pPr>
            <a:lvl5pPr marL="2286000" marR="0" lvl="4" indent="-300037" algn="l" rtl="0">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121" name="Google Shape;121;p33"/>
          <p:cNvSpPr/>
          <p:nvPr/>
        </p:nvSpPr>
        <p:spPr>
          <a:xfrm>
            <a:off x="2679701" y="1707600"/>
            <a:ext cx="745067" cy="5588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a:solidFill>
                  <a:srgbClr val="000000"/>
                </a:solidFill>
                <a:latin typeface="Arial"/>
                <a:ea typeface="Arial"/>
                <a:cs typeface="Arial"/>
                <a:sym typeface="Arial"/>
              </a:rPr>
              <a:t>217</a:t>
            </a:r>
            <a:endParaRPr/>
          </a:p>
          <a:p>
            <a:pPr marL="0" marR="0" lvl="0" indent="0" algn="ctr" rtl="0">
              <a:spcBef>
                <a:spcPts val="0"/>
              </a:spcBef>
              <a:spcAft>
                <a:spcPts val="0"/>
              </a:spcAft>
              <a:buNone/>
            </a:pPr>
            <a:r>
              <a:rPr lang="en-US" sz="563">
                <a:solidFill>
                  <a:srgbClr val="000000"/>
                </a:solidFill>
                <a:latin typeface="Arial"/>
                <a:ea typeface="Arial"/>
                <a:cs typeface="Arial"/>
                <a:sym typeface="Arial"/>
              </a:rPr>
              <a:t>217</a:t>
            </a:r>
            <a:endParaRPr/>
          </a:p>
          <a:p>
            <a:pPr marL="0" marR="0" lvl="0" indent="0" algn="ctr" rtl="0">
              <a:spcBef>
                <a:spcPts val="0"/>
              </a:spcBef>
              <a:spcAft>
                <a:spcPts val="0"/>
              </a:spcAft>
              <a:buNone/>
            </a:pPr>
            <a:r>
              <a:rPr lang="en-US" sz="563">
                <a:solidFill>
                  <a:srgbClr val="000000"/>
                </a:solidFill>
                <a:latin typeface="Arial"/>
                <a:ea typeface="Arial"/>
                <a:cs typeface="Arial"/>
                <a:sym typeface="Arial"/>
              </a:rPr>
              <a:t>217</a:t>
            </a:r>
            <a:endParaRPr sz="563">
              <a:solidFill>
                <a:srgbClr val="000000"/>
              </a:solidFill>
              <a:latin typeface="Arial"/>
              <a:ea typeface="Arial"/>
              <a:cs typeface="Arial"/>
              <a:sym typeface="Arial"/>
            </a:endParaRPr>
          </a:p>
        </p:txBody>
      </p:sp>
      <p:sp>
        <p:nvSpPr>
          <p:cNvPr id="122" name="Google Shape;122;p33"/>
          <p:cNvSpPr/>
          <p:nvPr/>
        </p:nvSpPr>
        <p:spPr>
          <a:xfrm>
            <a:off x="3640669" y="1707600"/>
            <a:ext cx="745067" cy="558800"/>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a:solidFill>
                  <a:srgbClr val="000000"/>
                </a:solidFill>
                <a:latin typeface="Arial"/>
                <a:ea typeface="Arial"/>
                <a:cs typeface="Arial"/>
                <a:sym typeface="Arial"/>
              </a:rPr>
              <a:t>200</a:t>
            </a:r>
            <a:endParaRPr/>
          </a:p>
          <a:p>
            <a:pPr marL="0" marR="0" lvl="0" indent="0" algn="ctr" rtl="0">
              <a:spcBef>
                <a:spcPts val="0"/>
              </a:spcBef>
              <a:spcAft>
                <a:spcPts val="0"/>
              </a:spcAft>
              <a:buNone/>
            </a:pPr>
            <a:r>
              <a:rPr lang="en-US" sz="563">
                <a:solidFill>
                  <a:srgbClr val="000000"/>
                </a:solidFill>
                <a:latin typeface="Arial"/>
                <a:ea typeface="Arial"/>
                <a:cs typeface="Arial"/>
                <a:sym typeface="Arial"/>
              </a:rPr>
              <a:t>200</a:t>
            </a:r>
            <a:endParaRPr/>
          </a:p>
          <a:p>
            <a:pPr marL="0" marR="0" lvl="0" indent="0" algn="ctr" rtl="0">
              <a:spcBef>
                <a:spcPts val="0"/>
              </a:spcBef>
              <a:spcAft>
                <a:spcPts val="0"/>
              </a:spcAft>
              <a:buNone/>
            </a:pPr>
            <a:r>
              <a:rPr lang="en-US" sz="563">
                <a:solidFill>
                  <a:srgbClr val="000000"/>
                </a:solidFill>
                <a:latin typeface="Arial"/>
                <a:ea typeface="Arial"/>
                <a:cs typeface="Arial"/>
                <a:sym typeface="Arial"/>
              </a:rPr>
              <a:t>200</a:t>
            </a:r>
            <a:endParaRPr sz="563">
              <a:solidFill>
                <a:srgbClr val="000000"/>
              </a:solidFill>
              <a:latin typeface="Arial"/>
              <a:ea typeface="Arial"/>
              <a:cs typeface="Arial"/>
              <a:sym typeface="Arial"/>
            </a:endParaRPr>
          </a:p>
        </p:txBody>
      </p:sp>
      <p:sp>
        <p:nvSpPr>
          <p:cNvPr id="123" name="Google Shape;123;p33"/>
          <p:cNvSpPr/>
          <p:nvPr/>
        </p:nvSpPr>
        <p:spPr>
          <a:xfrm>
            <a:off x="757773" y="2394599"/>
            <a:ext cx="742951" cy="558800"/>
          </a:xfrm>
          <a:prstGeom prst="rect">
            <a:avLst/>
          </a:prstGeom>
          <a:solidFill>
            <a:schemeClr val="lt1"/>
          </a:solidFill>
          <a:ln w="9525" cap="flat" cmpd="sng">
            <a:solidFill>
              <a:srgbClr val="5E575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a:solidFill>
                  <a:srgbClr val="000000"/>
                </a:solidFill>
                <a:latin typeface="Arial"/>
                <a:ea typeface="Arial"/>
                <a:cs typeface="Arial"/>
                <a:sym typeface="Arial"/>
              </a:rPr>
              <a:t>255</a:t>
            </a:r>
            <a:endParaRPr/>
          </a:p>
          <a:p>
            <a:pPr marL="0" marR="0" lvl="0" indent="0" algn="ctr" rtl="0">
              <a:spcBef>
                <a:spcPts val="0"/>
              </a:spcBef>
              <a:spcAft>
                <a:spcPts val="0"/>
              </a:spcAft>
              <a:buNone/>
            </a:pPr>
            <a:r>
              <a:rPr lang="en-US" sz="563">
                <a:solidFill>
                  <a:srgbClr val="000000"/>
                </a:solidFill>
                <a:latin typeface="Arial"/>
                <a:ea typeface="Arial"/>
                <a:cs typeface="Arial"/>
                <a:sym typeface="Arial"/>
              </a:rPr>
              <a:t>255</a:t>
            </a:r>
            <a:endParaRPr/>
          </a:p>
          <a:p>
            <a:pPr marL="0" marR="0" lvl="0" indent="0" algn="ctr" rtl="0">
              <a:spcBef>
                <a:spcPts val="0"/>
              </a:spcBef>
              <a:spcAft>
                <a:spcPts val="0"/>
              </a:spcAft>
              <a:buNone/>
            </a:pPr>
            <a:r>
              <a:rPr lang="en-US" sz="563">
                <a:solidFill>
                  <a:srgbClr val="000000"/>
                </a:solidFill>
                <a:latin typeface="Arial"/>
                <a:ea typeface="Arial"/>
                <a:cs typeface="Arial"/>
                <a:sym typeface="Arial"/>
              </a:rPr>
              <a:t>255</a:t>
            </a:r>
            <a:endParaRPr sz="563">
              <a:solidFill>
                <a:srgbClr val="000000"/>
              </a:solidFill>
              <a:latin typeface="Arial"/>
              <a:ea typeface="Arial"/>
              <a:cs typeface="Arial"/>
              <a:sym typeface="Arial"/>
            </a:endParaRPr>
          </a:p>
        </p:txBody>
      </p:sp>
      <p:sp>
        <p:nvSpPr>
          <p:cNvPr id="124" name="Google Shape;124;p33"/>
          <p:cNvSpPr/>
          <p:nvPr/>
        </p:nvSpPr>
        <p:spPr>
          <a:xfrm>
            <a:off x="1718739" y="2394599"/>
            <a:ext cx="742951" cy="5588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a:solidFill>
                  <a:srgbClr val="FFFFFF"/>
                </a:solidFill>
                <a:latin typeface="Arial"/>
                <a:ea typeface="Arial"/>
                <a:cs typeface="Arial"/>
                <a:sym typeface="Arial"/>
              </a:rPr>
              <a:t>0</a:t>
            </a:r>
            <a:endParaRPr/>
          </a:p>
          <a:p>
            <a:pPr marL="0" marR="0" lvl="0" indent="0" algn="ctr" rtl="0">
              <a:spcBef>
                <a:spcPts val="0"/>
              </a:spcBef>
              <a:spcAft>
                <a:spcPts val="0"/>
              </a:spcAft>
              <a:buNone/>
            </a:pPr>
            <a:r>
              <a:rPr lang="en-US" sz="563">
                <a:solidFill>
                  <a:srgbClr val="FFFFFF"/>
                </a:solidFill>
                <a:latin typeface="Arial"/>
                <a:ea typeface="Arial"/>
                <a:cs typeface="Arial"/>
                <a:sym typeface="Arial"/>
              </a:rPr>
              <a:t>0</a:t>
            </a:r>
            <a:endParaRPr/>
          </a:p>
          <a:p>
            <a:pPr marL="0" marR="0" lvl="0" indent="0" algn="ctr" rtl="0">
              <a:spcBef>
                <a:spcPts val="0"/>
              </a:spcBef>
              <a:spcAft>
                <a:spcPts val="0"/>
              </a:spcAft>
              <a:buNone/>
            </a:pPr>
            <a:r>
              <a:rPr lang="en-US" sz="563">
                <a:solidFill>
                  <a:srgbClr val="FFFFFF"/>
                </a:solidFill>
                <a:latin typeface="Arial"/>
                <a:ea typeface="Arial"/>
                <a:cs typeface="Arial"/>
                <a:sym typeface="Arial"/>
              </a:rPr>
              <a:t>0</a:t>
            </a:r>
            <a:endParaRPr/>
          </a:p>
        </p:txBody>
      </p:sp>
      <p:sp>
        <p:nvSpPr>
          <p:cNvPr id="125" name="Google Shape;125;p33"/>
          <p:cNvSpPr/>
          <p:nvPr/>
        </p:nvSpPr>
        <p:spPr>
          <a:xfrm>
            <a:off x="2679701" y="2394599"/>
            <a:ext cx="745067" cy="558800"/>
          </a:xfrm>
          <a:prstGeom prst="rect">
            <a:avLst/>
          </a:prstGeom>
          <a:solidFill>
            <a:srgbClr val="A3A3A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a:solidFill>
                  <a:srgbClr val="000000"/>
                </a:solidFill>
                <a:latin typeface="Arial"/>
                <a:ea typeface="Arial"/>
                <a:cs typeface="Arial"/>
                <a:sym typeface="Arial"/>
              </a:rPr>
              <a:t>163</a:t>
            </a:r>
            <a:endParaRPr/>
          </a:p>
          <a:p>
            <a:pPr marL="0" marR="0" lvl="0" indent="0" algn="ctr" rtl="0">
              <a:spcBef>
                <a:spcPts val="0"/>
              </a:spcBef>
              <a:spcAft>
                <a:spcPts val="0"/>
              </a:spcAft>
              <a:buNone/>
            </a:pPr>
            <a:r>
              <a:rPr lang="en-US" sz="563">
                <a:solidFill>
                  <a:srgbClr val="000000"/>
                </a:solidFill>
                <a:latin typeface="Arial"/>
                <a:ea typeface="Arial"/>
                <a:cs typeface="Arial"/>
                <a:sym typeface="Arial"/>
              </a:rPr>
              <a:t>163</a:t>
            </a:r>
            <a:endParaRPr/>
          </a:p>
          <a:p>
            <a:pPr marL="0" marR="0" lvl="0" indent="0" algn="ctr" rtl="0">
              <a:spcBef>
                <a:spcPts val="0"/>
              </a:spcBef>
              <a:spcAft>
                <a:spcPts val="0"/>
              </a:spcAft>
              <a:buNone/>
            </a:pPr>
            <a:r>
              <a:rPr lang="en-US" sz="563">
                <a:solidFill>
                  <a:srgbClr val="000000"/>
                </a:solidFill>
                <a:latin typeface="Arial"/>
                <a:ea typeface="Arial"/>
                <a:cs typeface="Arial"/>
                <a:sym typeface="Arial"/>
              </a:rPr>
              <a:t>163</a:t>
            </a:r>
            <a:endParaRPr sz="563">
              <a:solidFill>
                <a:srgbClr val="000000"/>
              </a:solidFill>
              <a:latin typeface="Arial"/>
              <a:ea typeface="Arial"/>
              <a:cs typeface="Arial"/>
              <a:sym typeface="Arial"/>
            </a:endParaRPr>
          </a:p>
        </p:txBody>
      </p:sp>
      <p:sp>
        <p:nvSpPr>
          <p:cNvPr id="126" name="Google Shape;126;p33"/>
          <p:cNvSpPr/>
          <p:nvPr/>
        </p:nvSpPr>
        <p:spPr>
          <a:xfrm>
            <a:off x="3640669" y="2394599"/>
            <a:ext cx="745067" cy="558800"/>
          </a:xfrm>
          <a:prstGeom prst="rect">
            <a:avLst/>
          </a:prstGeom>
          <a:solidFill>
            <a:srgbClr val="8384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a:solidFill>
                  <a:srgbClr val="FFFFFF"/>
                </a:solidFill>
                <a:latin typeface="Arial"/>
                <a:ea typeface="Arial"/>
                <a:cs typeface="Arial"/>
                <a:sym typeface="Arial"/>
              </a:rPr>
              <a:t>131</a:t>
            </a:r>
            <a:endParaRPr/>
          </a:p>
          <a:p>
            <a:pPr marL="0" marR="0" lvl="0" indent="0" algn="ctr" rtl="0">
              <a:spcBef>
                <a:spcPts val="0"/>
              </a:spcBef>
              <a:spcAft>
                <a:spcPts val="0"/>
              </a:spcAft>
              <a:buNone/>
            </a:pPr>
            <a:r>
              <a:rPr lang="en-US" sz="563">
                <a:solidFill>
                  <a:srgbClr val="FFFFFF"/>
                </a:solidFill>
                <a:latin typeface="Arial"/>
                <a:ea typeface="Arial"/>
                <a:cs typeface="Arial"/>
                <a:sym typeface="Arial"/>
              </a:rPr>
              <a:t>132</a:t>
            </a:r>
            <a:endParaRPr/>
          </a:p>
          <a:p>
            <a:pPr marL="0" marR="0" lvl="0" indent="0" algn="ctr" rtl="0">
              <a:spcBef>
                <a:spcPts val="0"/>
              </a:spcBef>
              <a:spcAft>
                <a:spcPts val="0"/>
              </a:spcAft>
              <a:buNone/>
            </a:pPr>
            <a:r>
              <a:rPr lang="en-US" sz="563">
                <a:solidFill>
                  <a:srgbClr val="FFFFFF"/>
                </a:solidFill>
                <a:latin typeface="Arial"/>
                <a:ea typeface="Arial"/>
                <a:cs typeface="Arial"/>
                <a:sym typeface="Arial"/>
              </a:rPr>
              <a:t>122</a:t>
            </a:r>
            <a:endParaRPr sz="563">
              <a:solidFill>
                <a:srgbClr val="FFFFFF"/>
              </a:solidFill>
              <a:latin typeface="Arial"/>
              <a:ea typeface="Arial"/>
              <a:cs typeface="Arial"/>
              <a:sym typeface="Arial"/>
            </a:endParaRPr>
          </a:p>
        </p:txBody>
      </p:sp>
      <p:sp>
        <p:nvSpPr>
          <p:cNvPr id="127" name="Google Shape;127;p33"/>
          <p:cNvSpPr/>
          <p:nvPr/>
        </p:nvSpPr>
        <p:spPr>
          <a:xfrm>
            <a:off x="4601633" y="2394599"/>
            <a:ext cx="745067" cy="558800"/>
          </a:xfrm>
          <a:prstGeom prst="rect">
            <a:avLst/>
          </a:prstGeom>
          <a:solidFill>
            <a:srgbClr val="EF4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a:solidFill>
                  <a:srgbClr val="000000"/>
                </a:solidFill>
                <a:latin typeface="Arial"/>
                <a:ea typeface="Arial"/>
                <a:cs typeface="Arial"/>
                <a:sym typeface="Arial"/>
              </a:rPr>
              <a:t>239</a:t>
            </a:r>
            <a:endParaRPr/>
          </a:p>
          <a:p>
            <a:pPr marL="0" marR="0" lvl="0" indent="0" algn="ctr" rtl="0">
              <a:spcBef>
                <a:spcPts val="0"/>
              </a:spcBef>
              <a:spcAft>
                <a:spcPts val="0"/>
              </a:spcAft>
              <a:buNone/>
            </a:pPr>
            <a:r>
              <a:rPr lang="en-US" sz="563">
                <a:solidFill>
                  <a:srgbClr val="000000"/>
                </a:solidFill>
                <a:latin typeface="Arial"/>
                <a:ea typeface="Arial"/>
                <a:cs typeface="Arial"/>
                <a:sym typeface="Arial"/>
              </a:rPr>
              <a:t>65</a:t>
            </a:r>
            <a:endParaRPr/>
          </a:p>
          <a:p>
            <a:pPr marL="0" marR="0" lvl="0" indent="0" algn="ctr" rtl="0">
              <a:spcBef>
                <a:spcPts val="0"/>
              </a:spcBef>
              <a:spcAft>
                <a:spcPts val="0"/>
              </a:spcAft>
              <a:buNone/>
            </a:pPr>
            <a:r>
              <a:rPr lang="en-US" sz="563">
                <a:solidFill>
                  <a:srgbClr val="000000"/>
                </a:solidFill>
                <a:latin typeface="Arial"/>
                <a:ea typeface="Arial"/>
                <a:cs typeface="Arial"/>
                <a:sym typeface="Arial"/>
              </a:rPr>
              <a:t>53</a:t>
            </a:r>
            <a:endParaRPr sz="563">
              <a:solidFill>
                <a:srgbClr val="000000"/>
              </a:solidFill>
              <a:latin typeface="Arial"/>
              <a:ea typeface="Arial"/>
              <a:cs typeface="Arial"/>
              <a:sym typeface="Arial"/>
            </a:endParaRPr>
          </a:p>
        </p:txBody>
      </p:sp>
      <p:sp>
        <p:nvSpPr>
          <p:cNvPr id="128" name="Google Shape;128;p33"/>
          <p:cNvSpPr/>
          <p:nvPr/>
        </p:nvSpPr>
        <p:spPr>
          <a:xfrm>
            <a:off x="5562601" y="2394599"/>
            <a:ext cx="745067" cy="558800"/>
          </a:xfrm>
          <a:prstGeom prst="rect">
            <a:avLst/>
          </a:prstGeom>
          <a:solidFill>
            <a:srgbClr val="6E877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a:solidFill>
                  <a:srgbClr val="000000"/>
                </a:solidFill>
                <a:latin typeface="Arial"/>
                <a:ea typeface="Arial"/>
                <a:cs typeface="Arial"/>
                <a:sym typeface="Arial"/>
              </a:rPr>
              <a:t>110</a:t>
            </a:r>
            <a:endParaRPr/>
          </a:p>
          <a:p>
            <a:pPr marL="0" marR="0" lvl="0" indent="0" algn="ctr" rtl="0">
              <a:spcBef>
                <a:spcPts val="0"/>
              </a:spcBef>
              <a:spcAft>
                <a:spcPts val="0"/>
              </a:spcAft>
              <a:buNone/>
            </a:pPr>
            <a:r>
              <a:rPr lang="en-US" sz="563">
                <a:solidFill>
                  <a:srgbClr val="000000"/>
                </a:solidFill>
                <a:latin typeface="Arial"/>
                <a:ea typeface="Arial"/>
                <a:cs typeface="Arial"/>
                <a:sym typeface="Arial"/>
              </a:rPr>
              <a:t>135</a:t>
            </a:r>
            <a:endParaRPr/>
          </a:p>
          <a:p>
            <a:pPr marL="0" marR="0" lvl="0" indent="0" algn="ctr" rtl="0">
              <a:spcBef>
                <a:spcPts val="0"/>
              </a:spcBef>
              <a:spcAft>
                <a:spcPts val="0"/>
              </a:spcAft>
              <a:buNone/>
            </a:pPr>
            <a:r>
              <a:rPr lang="en-US" sz="563">
                <a:solidFill>
                  <a:srgbClr val="000000"/>
                </a:solidFill>
                <a:latin typeface="Arial"/>
                <a:ea typeface="Arial"/>
                <a:cs typeface="Arial"/>
                <a:sym typeface="Arial"/>
              </a:rPr>
              <a:t>120</a:t>
            </a:r>
            <a:endParaRPr sz="563">
              <a:solidFill>
                <a:srgbClr val="000000"/>
              </a:solidFill>
              <a:latin typeface="Arial"/>
              <a:ea typeface="Arial"/>
              <a:cs typeface="Arial"/>
              <a:sym typeface="Arial"/>
            </a:endParaRPr>
          </a:p>
        </p:txBody>
      </p:sp>
      <p:sp>
        <p:nvSpPr>
          <p:cNvPr id="129" name="Google Shape;129;p33"/>
          <p:cNvSpPr/>
          <p:nvPr/>
        </p:nvSpPr>
        <p:spPr>
          <a:xfrm>
            <a:off x="6523568" y="2394599"/>
            <a:ext cx="745067" cy="558800"/>
          </a:xfrm>
          <a:prstGeom prst="rect">
            <a:avLst/>
          </a:prstGeom>
          <a:solidFill>
            <a:srgbClr val="705C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a:solidFill>
                  <a:srgbClr val="000000"/>
                </a:solidFill>
                <a:latin typeface="Arial"/>
                <a:ea typeface="Arial"/>
                <a:cs typeface="Arial"/>
                <a:sym typeface="Arial"/>
              </a:rPr>
              <a:t>112</a:t>
            </a:r>
            <a:endParaRPr/>
          </a:p>
          <a:p>
            <a:pPr marL="0" marR="0" lvl="0" indent="0" algn="ctr" rtl="0">
              <a:spcBef>
                <a:spcPts val="0"/>
              </a:spcBef>
              <a:spcAft>
                <a:spcPts val="0"/>
              </a:spcAft>
              <a:buNone/>
            </a:pPr>
            <a:r>
              <a:rPr lang="en-US" sz="563">
                <a:solidFill>
                  <a:srgbClr val="000000"/>
                </a:solidFill>
                <a:latin typeface="Arial"/>
                <a:ea typeface="Arial"/>
                <a:cs typeface="Arial"/>
                <a:sym typeface="Arial"/>
              </a:rPr>
              <a:t>92</a:t>
            </a:r>
            <a:endParaRPr/>
          </a:p>
          <a:p>
            <a:pPr marL="0" marR="0" lvl="0" indent="0" algn="ctr" rtl="0">
              <a:spcBef>
                <a:spcPts val="0"/>
              </a:spcBef>
              <a:spcAft>
                <a:spcPts val="0"/>
              </a:spcAft>
              <a:buNone/>
            </a:pPr>
            <a:r>
              <a:rPr lang="en-US" sz="563">
                <a:solidFill>
                  <a:srgbClr val="000000"/>
                </a:solidFill>
                <a:latin typeface="Arial"/>
                <a:ea typeface="Arial"/>
                <a:cs typeface="Arial"/>
                <a:sym typeface="Arial"/>
              </a:rPr>
              <a:t>56</a:t>
            </a:r>
            <a:endParaRPr sz="563">
              <a:solidFill>
                <a:srgbClr val="000000"/>
              </a:solidFill>
              <a:latin typeface="Arial"/>
              <a:ea typeface="Arial"/>
              <a:cs typeface="Arial"/>
              <a:sym typeface="Arial"/>
            </a:endParaRPr>
          </a:p>
        </p:txBody>
      </p:sp>
      <p:sp>
        <p:nvSpPr>
          <p:cNvPr id="130" name="Google Shape;130;p33"/>
          <p:cNvSpPr/>
          <p:nvPr/>
        </p:nvSpPr>
        <p:spPr>
          <a:xfrm>
            <a:off x="7484533" y="2394599"/>
            <a:ext cx="745067" cy="558800"/>
          </a:xfrm>
          <a:prstGeom prst="rect">
            <a:avLst/>
          </a:prstGeom>
          <a:solidFill>
            <a:srgbClr val="3E668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a:solidFill>
                  <a:srgbClr val="000000"/>
                </a:solidFill>
                <a:latin typeface="Arial"/>
                <a:ea typeface="Arial"/>
                <a:cs typeface="Arial"/>
                <a:sym typeface="Arial"/>
              </a:rPr>
              <a:t>62</a:t>
            </a:r>
            <a:endParaRPr/>
          </a:p>
          <a:p>
            <a:pPr marL="0" marR="0" lvl="0" indent="0" algn="ctr" rtl="0">
              <a:spcBef>
                <a:spcPts val="0"/>
              </a:spcBef>
              <a:spcAft>
                <a:spcPts val="0"/>
              </a:spcAft>
              <a:buNone/>
            </a:pPr>
            <a:r>
              <a:rPr lang="en-US" sz="563">
                <a:solidFill>
                  <a:srgbClr val="000000"/>
                </a:solidFill>
                <a:latin typeface="Arial"/>
                <a:ea typeface="Arial"/>
                <a:cs typeface="Arial"/>
                <a:sym typeface="Arial"/>
              </a:rPr>
              <a:t>102</a:t>
            </a:r>
            <a:endParaRPr/>
          </a:p>
          <a:p>
            <a:pPr marL="0" marR="0" lvl="0" indent="0" algn="ctr" rtl="0">
              <a:spcBef>
                <a:spcPts val="0"/>
              </a:spcBef>
              <a:spcAft>
                <a:spcPts val="0"/>
              </a:spcAft>
              <a:buNone/>
            </a:pPr>
            <a:r>
              <a:rPr lang="en-US" sz="563">
                <a:solidFill>
                  <a:srgbClr val="000000"/>
                </a:solidFill>
                <a:latin typeface="Arial"/>
                <a:ea typeface="Arial"/>
                <a:cs typeface="Arial"/>
                <a:sym typeface="Arial"/>
              </a:rPr>
              <a:t>130</a:t>
            </a:r>
            <a:endParaRPr sz="563">
              <a:solidFill>
                <a:srgbClr val="000000"/>
              </a:solidFill>
              <a:latin typeface="Arial"/>
              <a:ea typeface="Arial"/>
              <a:cs typeface="Arial"/>
              <a:sym typeface="Arial"/>
            </a:endParaRPr>
          </a:p>
        </p:txBody>
      </p:sp>
      <p:sp>
        <p:nvSpPr>
          <p:cNvPr id="131" name="Google Shape;131;p33"/>
          <p:cNvSpPr/>
          <p:nvPr/>
        </p:nvSpPr>
        <p:spPr>
          <a:xfrm>
            <a:off x="8445501" y="2394599"/>
            <a:ext cx="745067" cy="558800"/>
          </a:xfrm>
          <a:prstGeom prst="rect">
            <a:avLst/>
          </a:prstGeom>
          <a:solidFill>
            <a:srgbClr val="6638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a:solidFill>
                  <a:srgbClr val="FFFFFF"/>
                </a:solidFill>
                <a:latin typeface="Arial"/>
                <a:ea typeface="Arial"/>
                <a:cs typeface="Arial"/>
                <a:sym typeface="Arial"/>
              </a:rPr>
              <a:t>102</a:t>
            </a:r>
            <a:endParaRPr/>
          </a:p>
          <a:p>
            <a:pPr marL="0" marR="0" lvl="0" indent="0" algn="ctr" rtl="0">
              <a:spcBef>
                <a:spcPts val="0"/>
              </a:spcBef>
              <a:spcAft>
                <a:spcPts val="0"/>
              </a:spcAft>
              <a:buNone/>
            </a:pPr>
            <a:r>
              <a:rPr lang="en-US" sz="563">
                <a:solidFill>
                  <a:srgbClr val="FFFFFF"/>
                </a:solidFill>
                <a:latin typeface="Arial"/>
                <a:ea typeface="Arial"/>
                <a:cs typeface="Arial"/>
                <a:sym typeface="Arial"/>
              </a:rPr>
              <a:t>56</a:t>
            </a:r>
            <a:endParaRPr/>
          </a:p>
          <a:p>
            <a:pPr marL="0" marR="0" lvl="0" indent="0" algn="ctr" rtl="0">
              <a:spcBef>
                <a:spcPts val="0"/>
              </a:spcBef>
              <a:spcAft>
                <a:spcPts val="0"/>
              </a:spcAft>
              <a:buNone/>
            </a:pPr>
            <a:r>
              <a:rPr lang="en-US" sz="563">
                <a:solidFill>
                  <a:srgbClr val="FFFFFF"/>
                </a:solidFill>
                <a:latin typeface="Arial"/>
                <a:ea typeface="Arial"/>
                <a:cs typeface="Arial"/>
                <a:sym typeface="Arial"/>
              </a:rPr>
              <a:t>48</a:t>
            </a:r>
            <a:endParaRPr sz="563">
              <a:solidFill>
                <a:srgbClr val="FFFFFF"/>
              </a:solidFill>
              <a:latin typeface="Arial"/>
              <a:ea typeface="Arial"/>
              <a:cs typeface="Arial"/>
              <a:sym typeface="Arial"/>
            </a:endParaRPr>
          </a:p>
        </p:txBody>
      </p:sp>
      <p:sp>
        <p:nvSpPr>
          <p:cNvPr id="132" name="Google Shape;132;p33"/>
          <p:cNvSpPr/>
          <p:nvPr/>
        </p:nvSpPr>
        <p:spPr>
          <a:xfrm>
            <a:off x="9406469" y="2394599"/>
            <a:ext cx="745067" cy="558800"/>
          </a:xfrm>
          <a:prstGeom prst="rect">
            <a:avLst/>
          </a:prstGeom>
          <a:solidFill>
            <a:srgbClr val="8278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a:solidFill>
                  <a:srgbClr val="000000"/>
                </a:solidFill>
                <a:latin typeface="Arial"/>
                <a:ea typeface="Arial"/>
                <a:cs typeface="Arial"/>
                <a:sym typeface="Arial"/>
              </a:rPr>
              <a:t>130</a:t>
            </a:r>
            <a:endParaRPr/>
          </a:p>
          <a:p>
            <a:pPr marL="0" marR="0" lvl="0" indent="0" algn="ctr" rtl="0">
              <a:spcBef>
                <a:spcPts val="0"/>
              </a:spcBef>
              <a:spcAft>
                <a:spcPts val="0"/>
              </a:spcAft>
              <a:buNone/>
            </a:pPr>
            <a:r>
              <a:rPr lang="en-US" sz="563">
                <a:solidFill>
                  <a:srgbClr val="000000"/>
                </a:solidFill>
                <a:latin typeface="Arial"/>
                <a:ea typeface="Arial"/>
                <a:cs typeface="Arial"/>
                <a:sym typeface="Arial"/>
              </a:rPr>
              <a:t>120</a:t>
            </a:r>
            <a:endParaRPr/>
          </a:p>
          <a:p>
            <a:pPr marL="0" marR="0" lvl="0" indent="0" algn="ctr" rtl="0">
              <a:spcBef>
                <a:spcPts val="0"/>
              </a:spcBef>
              <a:spcAft>
                <a:spcPts val="0"/>
              </a:spcAft>
              <a:buNone/>
            </a:pPr>
            <a:r>
              <a:rPr lang="en-US" sz="563">
                <a:solidFill>
                  <a:srgbClr val="000000"/>
                </a:solidFill>
                <a:latin typeface="Arial"/>
                <a:ea typeface="Arial"/>
                <a:cs typeface="Arial"/>
                <a:sym typeface="Arial"/>
              </a:rPr>
              <a:t>111</a:t>
            </a:r>
            <a:endParaRPr sz="563">
              <a:solidFill>
                <a:srgbClr val="000000"/>
              </a:solidFill>
              <a:latin typeface="Arial"/>
              <a:ea typeface="Arial"/>
              <a:cs typeface="Arial"/>
              <a:sym typeface="Arial"/>
            </a:endParaRPr>
          </a:p>
        </p:txBody>
      </p:sp>
      <p:sp>
        <p:nvSpPr>
          <p:cNvPr id="133" name="Google Shape;133;p33"/>
          <p:cNvSpPr/>
          <p:nvPr/>
        </p:nvSpPr>
        <p:spPr>
          <a:xfrm>
            <a:off x="1718733" y="1707600"/>
            <a:ext cx="745067" cy="558800"/>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a:solidFill>
                  <a:srgbClr val="000000"/>
                </a:solidFill>
                <a:latin typeface="Arial"/>
                <a:ea typeface="Arial"/>
                <a:cs typeface="Arial"/>
                <a:sym typeface="Arial"/>
              </a:rPr>
              <a:t>237</a:t>
            </a:r>
            <a:endParaRPr/>
          </a:p>
          <a:p>
            <a:pPr marL="0" marR="0" lvl="0" indent="0" algn="ctr" rtl="0">
              <a:spcBef>
                <a:spcPts val="0"/>
              </a:spcBef>
              <a:spcAft>
                <a:spcPts val="0"/>
              </a:spcAft>
              <a:buNone/>
            </a:pPr>
            <a:r>
              <a:rPr lang="en-US" sz="563">
                <a:solidFill>
                  <a:srgbClr val="000000"/>
                </a:solidFill>
                <a:latin typeface="Arial"/>
                <a:ea typeface="Arial"/>
                <a:cs typeface="Arial"/>
                <a:sym typeface="Arial"/>
              </a:rPr>
              <a:t>237</a:t>
            </a:r>
            <a:endParaRPr/>
          </a:p>
          <a:p>
            <a:pPr marL="0" marR="0" lvl="0" indent="0" algn="ctr" rtl="0">
              <a:spcBef>
                <a:spcPts val="0"/>
              </a:spcBef>
              <a:spcAft>
                <a:spcPts val="0"/>
              </a:spcAft>
              <a:buNone/>
            </a:pPr>
            <a:r>
              <a:rPr lang="en-US" sz="563">
                <a:solidFill>
                  <a:srgbClr val="000000"/>
                </a:solidFill>
                <a:latin typeface="Arial"/>
                <a:ea typeface="Arial"/>
                <a:cs typeface="Arial"/>
                <a:sym typeface="Arial"/>
              </a:rPr>
              <a:t>237</a:t>
            </a:r>
            <a:endParaRPr sz="563">
              <a:solidFill>
                <a:srgbClr val="000000"/>
              </a:solidFill>
              <a:latin typeface="Arial"/>
              <a:ea typeface="Arial"/>
              <a:cs typeface="Arial"/>
              <a:sym typeface="Arial"/>
            </a:endParaRPr>
          </a:p>
        </p:txBody>
      </p:sp>
      <p:sp>
        <p:nvSpPr>
          <p:cNvPr id="134" name="Google Shape;134;p33"/>
          <p:cNvSpPr/>
          <p:nvPr/>
        </p:nvSpPr>
        <p:spPr>
          <a:xfrm>
            <a:off x="5562601" y="1707600"/>
            <a:ext cx="745067" cy="558800"/>
          </a:xfrm>
          <a:prstGeom prst="rect">
            <a:avLst/>
          </a:prstGeom>
          <a:solidFill>
            <a:srgbClr val="5077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a:solidFill>
                  <a:srgbClr val="000000"/>
                </a:solidFill>
                <a:latin typeface="Arial"/>
                <a:ea typeface="Arial"/>
                <a:cs typeface="Arial"/>
                <a:sym typeface="Arial"/>
              </a:rPr>
              <a:t>80</a:t>
            </a:r>
            <a:endParaRPr/>
          </a:p>
          <a:p>
            <a:pPr marL="0" marR="0" lvl="0" indent="0" algn="ctr" rtl="0">
              <a:spcBef>
                <a:spcPts val="0"/>
              </a:spcBef>
              <a:spcAft>
                <a:spcPts val="0"/>
              </a:spcAft>
              <a:buNone/>
            </a:pPr>
            <a:r>
              <a:rPr lang="en-US" sz="563">
                <a:solidFill>
                  <a:srgbClr val="000000"/>
                </a:solidFill>
                <a:latin typeface="Arial"/>
                <a:ea typeface="Arial"/>
                <a:cs typeface="Arial"/>
                <a:sym typeface="Arial"/>
              </a:rPr>
              <a:t>119</a:t>
            </a:r>
            <a:endParaRPr/>
          </a:p>
          <a:p>
            <a:pPr marL="0" marR="0" lvl="0" indent="0" algn="ctr" rtl="0">
              <a:spcBef>
                <a:spcPts val="0"/>
              </a:spcBef>
              <a:spcAft>
                <a:spcPts val="0"/>
              </a:spcAft>
              <a:buNone/>
            </a:pPr>
            <a:r>
              <a:rPr lang="en-US" sz="563">
                <a:solidFill>
                  <a:srgbClr val="000000"/>
                </a:solidFill>
                <a:latin typeface="Arial"/>
                <a:ea typeface="Arial"/>
                <a:cs typeface="Arial"/>
                <a:sym typeface="Arial"/>
              </a:rPr>
              <a:t>27</a:t>
            </a:r>
            <a:endParaRPr sz="563">
              <a:solidFill>
                <a:srgbClr val="000000"/>
              </a:solidFill>
              <a:latin typeface="Arial"/>
              <a:ea typeface="Arial"/>
              <a:cs typeface="Arial"/>
              <a:sym typeface="Arial"/>
            </a:endParaRPr>
          </a:p>
        </p:txBody>
      </p:sp>
      <p:sp>
        <p:nvSpPr>
          <p:cNvPr id="135" name="Google Shape;135;p33"/>
          <p:cNvSpPr/>
          <p:nvPr/>
        </p:nvSpPr>
        <p:spPr>
          <a:xfrm>
            <a:off x="6523568" y="1707600"/>
            <a:ext cx="745067" cy="558800"/>
          </a:xfrm>
          <a:prstGeom prst="rect">
            <a:avLst/>
          </a:prstGeom>
          <a:solidFill>
            <a:srgbClr val="FCAE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a:solidFill>
                  <a:srgbClr val="000000"/>
                </a:solidFill>
                <a:latin typeface="Arial"/>
                <a:ea typeface="Arial"/>
                <a:cs typeface="Arial"/>
                <a:sym typeface="Arial"/>
              </a:rPr>
              <a:t>252</a:t>
            </a:r>
            <a:endParaRPr/>
          </a:p>
          <a:p>
            <a:pPr marL="0" marR="0" lvl="0" indent="0" algn="ctr" rtl="0">
              <a:spcBef>
                <a:spcPts val="0"/>
              </a:spcBef>
              <a:spcAft>
                <a:spcPts val="0"/>
              </a:spcAft>
              <a:buNone/>
            </a:pPr>
            <a:r>
              <a:rPr lang="en-US" sz="563">
                <a:solidFill>
                  <a:srgbClr val="000000"/>
                </a:solidFill>
                <a:latin typeface="Arial"/>
                <a:ea typeface="Arial"/>
                <a:cs typeface="Arial"/>
                <a:sym typeface="Arial"/>
              </a:rPr>
              <a:t>174</a:t>
            </a:r>
            <a:endParaRPr/>
          </a:p>
          <a:p>
            <a:pPr marL="0" marR="0" lvl="0" indent="0" algn="ctr" rtl="0">
              <a:spcBef>
                <a:spcPts val="0"/>
              </a:spcBef>
              <a:spcAft>
                <a:spcPts val="0"/>
              </a:spcAft>
              <a:buNone/>
            </a:pPr>
            <a:r>
              <a:rPr lang="en-US" sz="563">
                <a:solidFill>
                  <a:srgbClr val="000000"/>
                </a:solidFill>
                <a:latin typeface="Arial"/>
                <a:ea typeface="Arial"/>
                <a:cs typeface="Arial"/>
                <a:sym typeface="Arial"/>
              </a:rPr>
              <a:t>.59</a:t>
            </a:r>
            <a:endParaRPr sz="563">
              <a:solidFill>
                <a:srgbClr val="000000"/>
              </a:solidFill>
              <a:latin typeface="Arial"/>
              <a:ea typeface="Arial"/>
              <a:cs typeface="Arial"/>
              <a:sym typeface="Arial"/>
            </a:endParaRPr>
          </a:p>
        </p:txBody>
      </p:sp>
      <p:pic>
        <p:nvPicPr>
          <p:cNvPr id="136" name="Google Shape;136;p33"/>
          <p:cNvPicPr preferRelativeResize="0"/>
          <p:nvPr/>
        </p:nvPicPr>
        <p:blipFill rotWithShape="1">
          <a:blip r:embed="rId6">
            <a:alphaModFix/>
          </a:blip>
          <a:srcRect/>
          <a:stretch/>
        </p:blipFill>
        <p:spPr>
          <a:xfrm>
            <a:off x="6079067" y="3416309"/>
            <a:ext cx="25400" cy="3175"/>
          </a:xfrm>
          <a:prstGeom prst="rect">
            <a:avLst/>
          </a:prstGeom>
          <a:noFill/>
          <a:ln>
            <a:noFill/>
          </a:ln>
        </p:spPr>
      </p:pic>
      <p:pic>
        <p:nvPicPr>
          <p:cNvPr id="137" name="Google Shape;137;p33"/>
          <p:cNvPicPr preferRelativeResize="0"/>
          <p:nvPr/>
        </p:nvPicPr>
        <p:blipFill rotWithShape="1">
          <a:blip r:embed="rId7">
            <a:alphaModFix/>
          </a:blip>
          <a:srcRect/>
          <a:stretch/>
        </p:blipFill>
        <p:spPr>
          <a:xfrm>
            <a:off x="9277309" y="5619575"/>
            <a:ext cx="1385371" cy="1117093"/>
          </a:xfrm>
          <a:prstGeom prst="rect">
            <a:avLst/>
          </a:prstGeom>
          <a:noFill/>
          <a:ln>
            <a:noFill/>
          </a:ln>
        </p:spPr>
      </p:pic>
      <p:sp>
        <p:nvSpPr>
          <p:cNvPr id="138" name="Google Shape;138;p33"/>
          <p:cNvSpPr/>
          <p:nvPr/>
        </p:nvSpPr>
        <p:spPr>
          <a:xfrm>
            <a:off x="7484533" y="1707600"/>
            <a:ext cx="745067" cy="558800"/>
          </a:xfrm>
          <a:prstGeom prst="rect">
            <a:avLst/>
          </a:prstGeom>
          <a:solidFill>
            <a:srgbClr val="53247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a:solidFill>
                  <a:srgbClr val="FFFFFF"/>
                </a:solidFill>
                <a:latin typeface="Arial"/>
                <a:ea typeface="Arial"/>
                <a:cs typeface="Arial"/>
                <a:sym typeface="Arial"/>
              </a:rPr>
              <a:t>83</a:t>
            </a:r>
            <a:endParaRPr/>
          </a:p>
          <a:p>
            <a:pPr marL="0" marR="0" lvl="0" indent="0" algn="ctr" rtl="0">
              <a:spcBef>
                <a:spcPts val="0"/>
              </a:spcBef>
              <a:spcAft>
                <a:spcPts val="0"/>
              </a:spcAft>
              <a:buNone/>
            </a:pPr>
            <a:r>
              <a:rPr lang="en-US" sz="563">
                <a:solidFill>
                  <a:srgbClr val="FFFFFF"/>
                </a:solidFill>
                <a:latin typeface="Arial"/>
                <a:ea typeface="Arial"/>
                <a:cs typeface="Arial"/>
                <a:sym typeface="Arial"/>
              </a:rPr>
              <a:t>36</a:t>
            </a:r>
            <a:endParaRPr/>
          </a:p>
          <a:p>
            <a:pPr marL="0" marR="0" lvl="0" indent="0" algn="ctr" rtl="0">
              <a:spcBef>
                <a:spcPts val="0"/>
              </a:spcBef>
              <a:spcAft>
                <a:spcPts val="0"/>
              </a:spcAft>
              <a:buNone/>
            </a:pPr>
            <a:r>
              <a:rPr lang="en-US" sz="563">
                <a:solidFill>
                  <a:srgbClr val="FFFFFF"/>
                </a:solidFill>
                <a:latin typeface="Arial"/>
                <a:ea typeface="Arial"/>
                <a:cs typeface="Arial"/>
                <a:sym typeface="Arial"/>
              </a:rPr>
              <a:t>118</a:t>
            </a:r>
            <a:endParaRPr sz="563">
              <a:solidFill>
                <a:srgbClr val="FFFFFF"/>
              </a:solidFill>
              <a:latin typeface="Arial"/>
              <a:ea typeface="Arial"/>
              <a:cs typeface="Arial"/>
              <a:sym typeface="Arial"/>
            </a:endParaRPr>
          </a:p>
        </p:txBody>
      </p:sp>
      <p:pic>
        <p:nvPicPr>
          <p:cNvPr id="139" name="Google Shape;139;p33"/>
          <p:cNvPicPr preferRelativeResize="0"/>
          <p:nvPr/>
        </p:nvPicPr>
        <p:blipFill rotWithShape="1">
          <a:blip r:embed="rId8">
            <a:alphaModFix/>
          </a:blip>
          <a:srcRect t="85366"/>
          <a:stretch/>
        </p:blipFill>
        <p:spPr>
          <a:xfrm>
            <a:off x="9372600" y="6645349"/>
            <a:ext cx="1191192" cy="1594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3" r:id="rId1"/>
    <p:sldLayoutId id="2147483664"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
          <p15:clr>
            <a:srgbClr val="5ACBF0"/>
          </p15:clr>
        </p15:guide>
        <p15:guide id="2" pos="12971">
          <p15:clr>
            <a:srgbClr val="5ACBF0"/>
          </p15:clr>
        </p15:guide>
        <p15:guide id="3" pos="7296">
          <p15:clr>
            <a:srgbClr val="5ACBF0"/>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152"/>
        <p:cNvGrpSpPr/>
        <p:nvPr/>
      </p:nvGrpSpPr>
      <p:grpSpPr>
        <a:xfrm>
          <a:off x="0" y="0"/>
          <a:ext cx="0" cy="0"/>
          <a:chOff x="0" y="0"/>
          <a:chExt cx="0" cy="0"/>
        </a:xfrm>
      </p:grpSpPr>
      <p:pic>
        <p:nvPicPr>
          <p:cNvPr id="153" name="Google Shape;153;p36"/>
          <p:cNvPicPr preferRelativeResize="0"/>
          <p:nvPr/>
        </p:nvPicPr>
        <p:blipFill rotWithShape="1">
          <a:blip r:embed="rId9">
            <a:alphaModFix/>
          </a:blip>
          <a:srcRect/>
          <a:stretch/>
        </p:blipFill>
        <p:spPr>
          <a:xfrm>
            <a:off x="0" y="0"/>
            <a:ext cx="12192000" cy="6858000"/>
          </a:xfrm>
          <a:prstGeom prst="rect">
            <a:avLst/>
          </a:prstGeom>
          <a:noFill/>
          <a:ln>
            <a:noFill/>
          </a:ln>
        </p:spPr>
      </p:pic>
      <p:sp>
        <p:nvSpPr>
          <p:cNvPr id="154" name="Google Shape;154;p36"/>
          <p:cNvSpPr/>
          <p:nvPr/>
        </p:nvSpPr>
        <p:spPr>
          <a:xfrm>
            <a:off x="245542" y="165467"/>
            <a:ext cx="11716335" cy="6545212"/>
          </a:xfrm>
          <a:prstGeom prst="roundRect">
            <a:avLst>
              <a:gd name="adj" fmla="val 2258"/>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83847A"/>
              </a:solidFill>
              <a:latin typeface="Arial"/>
              <a:ea typeface="Arial"/>
              <a:cs typeface="Arial"/>
              <a:sym typeface="Arial"/>
            </a:endParaRPr>
          </a:p>
        </p:txBody>
      </p:sp>
      <p:sp>
        <p:nvSpPr>
          <p:cNvPr id="155" name="Google Shape;155;p36"/>
          <p:cNvSpPr txBox="1">
            <a:spLocks noGrp="1"/>
          </p:cNvSpPr>
          <p:nvPr>
            <p:ph type="title"/>
          </p:nvPr>
        </p:nvSpPr>
        <p:spPr>
          <a:xfrm>
            <a:off x="406400" y="274638"/>
            <a:ext cx="11176000" cy="80645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400" b="1" i="0" u="none" strike="noStrike" cap="none">
                <a:solidFill>
                  <a:srgbClr val="3F3F3F"/>
                </a:solidFill>
                <a:latin typeface="Arial"/>
                <a:ea typeface="Arial"/>
                <a:cs typeface="Arial"/>
                <a:sym typeface="Arial"/>
              </a:defRPr>
            </a:lvl1pPr>
            <a:lvl2pPr marR="0" lvl="1" algn="l" rtl="0">
              <a:spcBef>
                <a:spcPts val="0"/>
              </a:spcBef>
              <a:spcAft>
                <a:spcPts val="0"/>
              </a:spcAft>
              <a:buSzPts val="1400"/>
              <a:buNone/>
              <a:defRPr sz="1350" b="1" i="0" u="none" strike="noStrike" cap="none">
                <a:solidFill>
                  <a:srgbClr val="978473"/>
                </a:solidFill>
                <a:latin typeface="Arial"/>
                <a:ea typeface="Arial"/>
                <a:cs typeface="Arial"/>
                <a:sym typeface="Arial"/>
              </a:defRPr>
            </a:lvl2pPr>
            <a:lvl3pPr marR="0" lvl="2" algn="l" rtl="0">
              <a:spcBef>
                <a:spcPts val="0"/>
              </a:spcBef>
              <a:spcAft>
                <a:spcPts val="0"/>
              </a:spcAft>
              <a:buSzPts val="1400"/>
              <a:buNone/>
              <a:defRPr sz="1350" b="1" i="0" u="none" strike="noStrike" cap="none">
                <a:solidFill>
                  <a:srgbClr val="978473"/>
                </a:solidFill>
                <a:latin typeface="Arial"/>
                <a:ea typeface="Arial"/>
                <a:cs typeface="Arial"/>
                <a:sym typeface="Arial"/>
              </a:defRPr>
            </a:lvl3pPr>
            <a:lvl4pPr marR="0" lvl="3" algn="l" rtl="0">
              <a:spcBef>
                <a:spcPts val="0"/>
              </a:spcBef>
              <a:spcAft>
                <a:spcPts val="0"/>
              </a:spcAft>
              <a:buSzPts val="1400"/>
              <a:buNone/>
              <a:defRPr sz="1350" b="1" i="0" u="none" strike="noStrike" cap="none">
                <a:solidFill>
                  <a:srgbClr val="978473"/>
                </a:solidFill>
                <a:latin typeface="Arial"/>
                <a:ea typeface="Arial"/>
                <a:cs typeface="Arial"/>
                <a:sym typeface="Arial"/>
              </a:defRPr>
            </a:lvl4pPr>
            <a:lvl5pPr marR="0" lvl="4" algn="l" rtl="0">
              <a:spcBef>
                <a:spcPts val="0"/>
              </a:spcBef>
              <a:spcAft>
                <a:spcPts val="0"/>
              </a:spcAft>
              <a:buSzPts val="1400"/>
              <a:buNone/>
              <a:defRPr sz="1350" b="1" i="0" u="none" strike="noStrike" cap="none">
                <a:solidFill>
                  <a:srgbClr val="978473"/>
                </a:solidFill>
                <a:latin typeface="Arial"/>
                <a:ea typeface="Arial"/>
                <a:cs typeface="Arial"/>
                <a:sym typeface="Arial"/>
              </a:defRPr>
            </a:lvl5pPr>
            <a:lvl6pPr marR="0" lvl="5" algn="l" rtl="0">
              <a:spcBef>
                <a:spcPts val="0"/>
              </a:spcBef>
              <a:spcAft>
                <a:spcPts val="0"/>
              </a:spcAft>
              <a:buSzPts val="1400"/>
              <a:buNone/>
              <a:defRPr sz="2475"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75"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75"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75" b="0" i="0" u="none" strike="noStrike" cap="none">
                <a:solidFill>
                  <a:schemeClr val="dk1"/>
                </a:solidFill>
                <a:latin typeface="Arial"/>
                <a:ea typeface="Arial"/>
                <a:cs typeface="Arial"/>
                <a:sym typeface="Arial"/>
              </a:defRPr>
            </a:lvl9pPr>
          </a:lstStyle>
          <a:p>
            <a:endParaRPr/>
          </a:p>
        </p:txBody>
      </p:sp>
      <p:sp>
        <p:nvSpPr>
          <p:cNvPr id="156" name="Google Shape;156;p36"/>
          <p:cNvSpPr txBox="1">
            <a:spLocks noGrp="1"/>
          </p:cNvSpPr>
          <p:nvPr>
            <p:ph type="body" idx="1"/>
          </p:nvPr>
        </p:nvSpPr>
        <p:spPr>
          <a:xfrm>
            <a:off x="406400" y="1233932"/>
            <a:ext cx="11176000" cy="470966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69"/>
              </a:spcBef>
              <a:spcAft>
                <a:spcPts val="0"/>
              </a:spcAft>
              <a:buSzPts val="1400"/>
              <a:buNone/>
              <a:defRPr sz="2100" b="0" i="0" u="none" strike="noStrike" cap="none">
                <a:solidFill>
                  <a:srgbClr val="3F3F3F"/>
                </a:solidFill>
                <a:latin typeface="Arial"/>
                <a:ea typeface="Arial"/>
                <a:cs typeface="Arial"/>
                <a:sym typeface="Arial"/>
              </a:defRPr>
            </a:lvl1pPr>
            <a:lvl2pPr marL="914400" marR="0" lvl="1" indent="-361950" algn="l" rtl="0">
              <a:spcBef>
                <a:spcPts val="169"/>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2pPr>
            <a:lvl3pPr marL="1371600" marR="0" lvl="2" indent="-323850" algn="l" rtl="0">
              <a:spcBef>
                <a:spcPts val="169"/>
              </a:spcBef>
              <a:spcAft>
                <a:spcPts val="0"/>
              </a:spcAft>
              <a:buClr>
                <a:srgbClr val="3F3F3F"/>
              </a:buClr>
              <a:buSzPts val="1500"/>
              <a:buFont typeface="Arial"/>
              <a:buChar char="•"/>
              <a:defRPr sz="1500" b="0" i="0" u="none" strike="noStrike" cap="none">
                <a:solidFill>
                  <a:srgbClr val="3F3F3F"/>
                </a:solidFill>
                <a:latin typeface="Arial"/>
                <a:ea typeface="Arial"/>
                <a:cs typeface="Arial"/>
                <a:sym typeface="Arial"/>
              </a:defRPr>
            </a:lvl3pPr>
            <a:lvl4pPr marL="1828800" marR="0" lvl="3" indent="-323850" algn="l" rtl="0">
              <a:spcBef>
                <a:spcPts val="169"/>
              </a:spcBef>
              <a:spcAft>
                <a:spcPts val="0"/>
              </a:spcAft>
              <a:buClr>
                <a:srgbClr val="3F3F3F"/>
              </a:buClr>
              <a:buSzPts val="1500"/>
              <a:buFont typeface="Arial"/>
              <a:buChar char="–"/>
              <a:defRPr sz="1500" b="0" i="0" u="none" strike="noStrike" cap="none">
                <a:solidFill>
                  <a:srgbClr val="3F3F3F"/>
                </a:solidFill>
                <a:latin typeface="Arial"/>
                <a:ea typeface="Arial"/>
                <a:cs typeface="Arial"/>
                <a:sym typeface="Arial"/>
              </a:defRPr>
            </a:lvl4pPr>
            <a:lvl5pPr marL="2286000" marR="0" lvl="4" indent="-323850" algn="l" rtl="0">
              <a:spcBef>
                <a:spcPts val="169"/>
              </a:spcBef>
              <a:spcAft>
                <a:spcPts val="0"/>
              </a:spcAft>
              <a:buClr>
                <a:srgbClr val="3F3F3F"/>
              </a:buClr>
              <a:buSzPts val="1500"/>
              <a:buFont typeface="Arial"/>
              <a:buChar char="»"/>
              <a:defRPr sz="1500" b="0" i="0" u="none" strike="noStrike" cap="none">
                <a:solidFill>
                  <a:srgbClr val="3F3F3F"/>
                </a:solidFill>
                <a:latin typeface="Arial"/>
                <a:ea typeface="Arial"/>
                <a:cs typeface="Arial"/>
                <a:sym typeface="Arial"/>
              </a:defRPr>
            </a:lvl5pPr>
            <a:lvl6pPr marL="2743200" marR="0" lvl="5" indent="-300037" algn="l" rtl="0">
              <a:spcBef>
                <a:spcPts val="225"/>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6pPr>
            <a:lvl7pPr marL="3200400" marR="0" lvl="6" indent="-300037" algn="l" rtl="0">
              <a:spcBef>
                <a:spcPts val="225"/>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7pPr>
            <a:lvl8pPr marL="3657600" marR="0" lvl="7" indent="-300037" algn="l" rtl="0">
              <a:spcBef>
                <a:spcPts val="225"/>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8pPr>
            <a:lvl9pPr marL="4114800" marR="0" lvl="8" indent="-300037" algn="l" rtl="0">
              <a:spcBef>
                <a:spcPts val="225"/>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9pPr>
          </a:lstStyle>
          <a:p>
            <a:endParaRPr/>
          </a:p>
        </p:txBody>
      </p:sp>
      <p:pic>
        <p:nvPicPr>
          <p:cNvPr id="157" name="Google Shape;157;p36"/>
          <p:cNvPicPr preferRelativeResize="0"/>
          <p:nvPr/>
        </p:nvPicPr>
        <p:blipFill rotWithShape="1">
          <a:blip r:embed="rId10">
            <a:alphaModFix/>
          </a:blip>
          <a:srcRect/>
          <a:stretch/>
        </p:blipFill>
        <p:spPr>
          <a:xfrm>
            <a:off x="6079067" y="3416309"/>
            <a:ext cx="25400" cy="3175"/>
          </a:xfrm>
          <a:prstGeom prst="rect">
            <a:avLst/>
          </a:prstGeom>
          <a:noFill/>
          <a:ln>
            <a:noFill/>
          </a:ln>
        </p:spPr>
      </p:pic>
      <p:pic>
        <p:nvPicPr>
          <p:cNvPr id="158" name="Google Shape;158;p36"/>
          <p:cNvPicPr preferRelativeResize="0"/>
          <p:nvPr/>
        </p:nvPicPr>
        <p:blipFill rotWithShape="1">
          <a:blip r:embed="rId11">
            <a:alphaModFix/>
          </a:blip>
          <a:srcRect/>
          <a:stretch/>
        </p:blipFill>
        <p:spPr>
          <a:xfrm>
            <a:off x="10811017" y="5655966"/>
            <a:ext cx="828311" cy="1054717"/>
          </a:xfrm>
          <a:prstGeom prst="rect">
            <a:avLst/>
          </a:prstGeom>
          <a:noFill/>
          <a:ln>
            <a:noFill/>
          </a:ln>
        </p:spPr>
      </p:pic>
      <p:pic>
        <p:nvPicPr>
          <p:cNvPr id="159" name="Google Shape;159;p36"/>
          <p:cNvPicPr preferRelativeResize="0"/>
          <p:nvPr/>
        </p:nvPicPr>
        <p:blipFill rotWithShape="1">
          <a:blip r:embed="rId12">
            <a:alphaModFix/>
          </a:blip>
          <a:srcRect/>
          <a:stretch/>
        </p:blipFill>
        <p:spPr>
          <a:xfrm>
            <a:off x="9277309" y="5619575"/>
            <a:ext cx="1385371" cy="1117093"/>
          </a:xfrm>
          <a:prstGeom prst="rect">
            <a:avLst/>
          </a:prstGeom>
          <a:noFill/>
          <a:ln>
            <a:noFill/>
          </a:ln>
        </p:spPr>
      </p:pic>
      <p:sp>
        <p:nvSpPr>
          <p:cNvPr id="160" name="Google Shape;160;p36"/>
          <p:cNvSpPr txBox="1">
            <a:spLocks noGrp="1"/>
          </p:cNvSpPr>
          <p:nvPr>
            <p:ph type="sldNum" idx="12"/>
          </p:nvPr>
        </p:nvSpPr>
        <p:spPr>
          <a:xfrm>
            <a:off x="5446186" y="6425806"/>
            <a:ext cx="977900" cy="241214"/>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spcAft>
                <a:spcPts val="0"/>
              </a:spcAft>
              <a:buNone/>
              <a:defRPr sz="563">
                <a:solidFill>
                  <a:srgbClr val="3F3F3F"/>
                </a:solidFill>
                <a:latin typeface="Arial"/>
                <a:ea typeface="Arial"/>
                <a:cs typeface="Arial"/>
                <a:sym typeface="Arial"/>
              </a:defRPr>
            </a:lvl1pPr>
            <a:lvl2pPr marL="0" marR="0" lvl="1" indent="0" algn="ctr" rtl="0">
              <a:spcBef>
                <a:spcPts val="0"/>
              </a:spcBef>
              <a:spcAft>
                <a:spcPts val="0"/>
              </a:spcAft>
              <a:buNone/>
              <a:defRPr sz="563">
                <a:solidFill>
                  <a:srgbClr val="3F3F3F"/>
                </a:solidFill>
                <a:latin typeface="Arial"/>
                <a:ea typeface="Arial"/>
                <a:cs typeface="Arial"/>
                <a:sym typeface="Arial"/>
              </a:defRPr>
            </a:lvl2pPr>
            <a:lvl3pPr marL="0" marR="0" lvl="2" indent="0" algn="ctr" rtl="0">
              <a:spcBef>
                <a:spcPts val="0"/>
              </a:spcBef>
              <a:spcAft>
                <a:spcPts val="0"/>
              </a:spcAft>
              <a:buNone/>
              <a:defRPr sz="563">
                <a:solidFill>
                  <a:srgbClr val="3F3F3F"/>
                </a:solidFill>
                <a:latin typeface="Arial"/>
                <a:ea typeface="Arial"/>
                <a:cs typeface="Arial"/>
                <a:sym typeface="Arial"/>
              </a:defRPr>
            </a:lvl3pPr>
            <a:lvl4pPr marL="0" marR="0" lvl="3" indent="0" algn="ctr" rtl="0">
              <a:spcBef>
                <a:spcPts val="0"/>
              </a:spcBef>
              <a:spcAft>
                <a:spcPts val="0"/>
              </a:spcAft>
              <a:buNone/>
              <a:defRPr sz="563">
                <a:solidFill>
                  <a:srgbClr val="3F3F3F"/>
                </a:solidFill>
                <a:latin typeface="Arial"/>
                <a:ea typeface="Arial"/>
                <a:cs typeface="Arial"/>
                <a:sym typeface="Arial"/>
              </a:defRPr>
            </a:lvl4pPr>
            <a:lvl5pPr marL="0" marR="0" lvl="4" indent="0" algn="ctr" rtl="0">
              <a:spcBef>
                <a:spcPts val="0"/>
              </a:spcBef>
              <a:spcAft>
                <a:spcPts val="0"/>
              </a:spcAft>
              <a:buNone/>
              <a:defRPr sz="563">
                <a:solidFill>
                  <a:srgbClr val="3F3F3F"/>
                </a:solidFill>
                <a:latin typeface="Arial"/>
                <a:ea typeface="Arial"/>
                <a:cs typeface="Arial"/>
                <a:sym typeface="Arial"/>
              </a:defRPr>
            </a:lvl5pPr>
            <a:lvl6pPr marL="0" marR="0" lvl="5" indent="0" algn="ctr" rtl="0">
              <a:spcBef>
                <a:spcPts val="0"/>
              </a:spcBef>
              <a:spcAft>
                <a:spcPts val="0"/>
              </a:spcAft>
              <a:buNone/>
              <a:defRPr sz="563">
                <a:solidFill>
                  <a:srgbClr val="3F3F3F"/>
                </a:solidFill>
                <a:latin typeface="Arial"/>
                <a:ea typeface="Arial"/>
                <a:cs typeface="Arial"/>
                <a:sym typeface="Arial"/>
              </a:defRPr>
            </a:lvl6pPr>
            <a:lvl7pPr marL="0" marR="0" lvl="6" indent="0" algn="ctr" rtl="0">
              <a:spcBef>
                <a:spcPts val="0"/>
              </a:spcBef>
              <a:spcAft>
                <a:spcPts val="0"/>
              </a:spcAft>
              <a:buNone/>
              <a:defRPr sz="563">
                <a:solidFill>
                  <a:srgbClr val="3F3F3F"/>
                </a:solidFill>
                <a:latin typeface="Arial"/>
                <a:ea typeface="Arial"/>
                <a:cs typeface="Arial"/>
                <a:sym typeface="Arial"/>
              </a:defRPr>
            </a:lvl7pPr>
            <a:lvl8pPr marL="0" marR="0" lvl="7" indent="0" algn="ctr" rtl="0">
              <a:spcBef>
                <a:spcPts val="0"/>
              </a:spcBef>
              <a:spcAft>
                <a:spcPts val="0"/>
              </a:spcAft>
              <a:buNone/>
              <a:defRPr sz="563">
                <a:solidFill>
                  <a:srgbClr val="3F3F3F"/>
                </a:solidFill>
                <a:latin typeface="Arial"/>
                <a:ea typeface="Arial"/>
                <a:cs typeface="Arial"/>
                <a:sym typeface="Arial"/>
              </a:defRPr>
            </a:lvl8pPr>
            <a:lvl9pPr marL="0" marR="0" lvl="8" indent="0" algn="ctr" rtl="0">
              <a:spcBef>
                <a:spcPts val="0"/>
              </a:spcBef>
              <a:spcAft>
                <a:spcPts val="0"/>
              </a:spcAft>
              <a:buNone/>
              <a:defRPr sz="563">
                <a:solidFill>
                  <a:srgbClr val="3F3F3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61" name="Google Shape;161;p36"/>
          <p:cNvSpPr/>
          <p:nvPr/>
        </p:nvSpPr>
        <p:spPr>
          <a:xfrm>
            <a:off x="9356651" y="5720316"/>
            <a:ext cx="1307805" cy="956931"/>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3847A"/>
              </a:solidFill>
              <a:latin typeface="Arial"/>
              <a:ea typeface="Arial"/>
              <a:cs typeface="Arial"/>
              <a:sym typeface="Arial"/>
            </a:endParaRPr>
          </a:p>
        </p:txBody>
      </p:sp>
      <p:pic>
        <p:nvPicPr>
          <p:cNvPr id="162" name="Google Shape;162;p36"/>
          <p:cNvPicPr preferRelativeResize="0"/>
          <p:nvPr/>
        </p:nvPicPr>
        <p:blipFill rotWithShape="1">
          <a:blip r:embed="rId13">
            <a:alphaModFix/>
          </a:blip>
          <a:srcRect/>
          <a:stretch/>
        </p:blipFill>
        <p:spPr>
          <a:xfrm>
            <a:off x="9415659" y="5677786"/>
            <a:ext cx="1092412" cy="99946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7296">
          <p15:clr>
            <a:srgbClr val="5ACBF0"/>
          </p15:clr>
        </p15:guide>
        <p15:guide id="2" pos="12971">
          <p15:clr>
            <a:srgbClr val="5ACBF0"/>
          </p15:clr>
        </p15:guide>
        <p15:guide id="3" pos="256">
          <p15:clr>
            <a:srgbClr val="5ACBF0"/>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185"/>
        <p:cNvGrpSpPr/>
        <p:nvPr/>
      </p:nvGrpSpPr>
      <p:grpSpPr>
        <a:xfrm>
          <a:off x="0" y="0"/>
          <a:ext cx="0" cy="0"/>
          <a:chOff x="0" y="0"/>
          <a:chExt cx="0" cy="0"/>
        </a:xfrm>
      </p:grpSpPr>
      <p:pic>
        <p:nvPicPr>
          <p:cNvPr id="186" name="Google Shape;186;p44"/>
          <p:cNvPicPr preferRelativeResize="0"/>
          <p:nvPr/>
        </p:nvPicPr>
        <p:blipFill rotWithShape="1">
          <a:blip r:embed="rId12">
            <a:alphaModFix/>
          </a:blip>
          <a:srcRect/>
          <a:stretch/>
        </p:blipFill>
        <p:spPr>
          <a:xfrm>
            <a:off x="0" y="0"/>
            <a:ext cx="12192000" cy="6858000"/>
          </a:xfrm>
          <a:prstGeom prst="rect">
            <a:avLst/>
          </a:prstGeom>
          <a:noFill/>
          <a:ln>
            <a:noFill/>
          </a:ln>
        </p:spPr>
      </p:pic>
      <p:sp>
        <p:nvSpPr>
          <p:cNvPr id="187" name="Google Shape;187;p44"/>
          <p:cNvSpPr/>
          <p:nvPr/>
        </p:nvSpPr>
        <p:spPr>
          <a:xfrm>
            <a:off x="245542" y="165467"/>
            <a:ext cx="11716335" cy="6545212"/>
          </a:xfrm>
          <a:prstGeom prst="roundRect">
            <a:avLst>
              <a:gd name="adj" fmla="val 2258"/>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83847A"/>
              </a:solidFill>
              <a:latin typeface="Arial"/>
              <a:ea typeface="Arial"/>
              <a:cs typeface="Arial"/>
              <a:sym typeface="Arial"/>
            </a:endParaRPr>
          </a:p>
        </p:txBody>
      </p:sp>
      <p:sp>
        <p:nvSpPr>
          <p:cNvPr id="188" name="Google Shape;188;p44"/>
          <p:cNvSpPr txBox="1">
            <a:spLocks noGrp="1"/>
          </p:cNvSpPr>
          <p:nvPr>
            <p:ph type="title"/>
          </p:nvPr>
        </p:nvSpPr>
        <p:spPr>
          <a:xfrm>
            <a:off x="406400" y="274638"/>
            <a:ext cx="11176000" cy="80645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400" b="1" i="0" u="none" strike="noStrike" cap="none">
                <a:solidFill>
                  <a:srgbClr val="3F3F3F"/>
                </a:solidFill>
                <a:latin typeface="Arial"/>
                <a:ea typeface="Arial"/>
                <a:cs typeface="Arial"/>
                <a:sym typeface="Arial"/>
              </a:defRPr>
            </a:lvl1pPr>
            <a:lvl2pPr marR="0" lvl="1" algn="l" rtl="0">
              <a:spcBef>
                <a:spcPts val="0"/>
              </a:spcBef>
              <a:spcAft>
                <a:spcPts val="0"/>
              </a:spcAft>
              <a:buSzPts val="1400"/>
              <a:buNone/>
              <a:defRPr sz="1350" b="1" i="0" u="none" strike="noStrike" cap="none">
                <a:solidFill>
                  <a:srgbClr val="978473"/>
                </a:solidFill>
                <a:latin typeface="Arial"/>
                <a:ea typeface="Arial"/>
                <a:cs typeface="Arial"/>
                <a:sym typeface="Arial"/>
              </a:defRPr>
            </a:lvl2pPr>
            <a:lvl3pPr marR="0" lvl="2" algn="l" rtl="0">
              <a:spcBef>
                <a:spcPts val="0"/>
              </a:spcBef>
              <a:spcAft>
                <a:spcPts val="0"/>
              </a:spcAft>
              <a:buSzPts val="1400"/>
              <a:buNone/>
              <a:defRPr sz="1350" b="1" i="0" u="none" strike="noStrike" cap="none">
                <a:solidFill>
                  <a:srgbClr val="978473"/>
                </a:solidFill>
                <a:latin typeface="Arial"/>
                <a:ea typeface="Arial"/>
                <a:cs typeface="Arial"/>
                <a:sym typeface="Arial"/>
              </a:defRPr>
            </a:lvl3pPr>
            <a:lvl4pPr marR="0" lvl="3" algn="l" rtl="0">
              <a:spcBef>
                <a:spcPts val="0"/>
              </a:spcBef>
              <a:spcAft>
                <a:spcPts val="0"/>
              </a:spcAft>
              <a:buSzPts val="1400"/>
              <a:buNone/>
              <a:defRPr sz="1350" b="1" i="0" u="none" strike="noStrike" cap="none">
                <a:solidFill>
                  <a:srgbClr val="978473"/>
                </a:solidFill>
                <a:latin typeface="Arial"/>
                <a:ea typeface="Arial"/>
                <a:cs typeface="Arial"/>
                <a:sym typeface="Arial"/>
              </a:defRPr>
            </a:lvl4pPr>
            <a:lvl5pPr marR="0" lvl="4" algn="l" rtl="0">
              <a:spcBef>
                <a:spcPts val="0"/>
              </a:spcBef>
              <a:spcAft>
                <a:spcPts val="0"/>
              </a:spcAft>
              <a:buSzPts val="1400"/>
              <a:buNone/>
              <a:defRPr sz="1350" b="1" i="0" u="none" strike="noStrike" cap="none">
                <a:solidFill>
                  <a:srgbClr val="978473"/>
                </a:solidFill>
                <a:latin typeface="Arial"/>
                <a:ea typeface="Arial"/>
                <a:cs typeface="Arial"/>
                <a:sym typeface="Arial"/>
              </a:defRPr>
            </a:lvl5pPr>
            <a:lvl6pPr marR="0" lvl="5" algn="l" rtl="0">
              <a:spcBef>
                <a:spcPts val="0"/>
              </a:spcBef>
              <a:spcAft>
                <a:spcPts val="0"/>
              </a:spcAft>
              <a:buSzPts val="1400"/>
              <a:buNone/>
              <a:defRPr sz="2475"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75"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75"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75" b="0" i="0" u="none" strike="noStrike" cap="none">
                <a:solidFill>
                  <a:schemeClr val="dk1"/>
                </a:solidFill>
                <a:latin typeface="Arial"/>
                <a:ea typeface="Arial"/>
                <a:cs typeface="Arial"/>
                <a:sym typeface="Arial"/>
              </a:defRPr>
            </a:lvl9pPr>
          </a:lstStyle>
          <a:p>
            <a:endParaRPr/>
          </a:p>
        </p:txBody>
      </p:sp>
      <p:sp>
        <p:nvSpPr>
          <p:cNvPr id="189" name="Google Shape;189;p44"/>
          <p:cNvSpPr txBox="1">
            <a:spLocks noGrp="1"/>
          </p:cNvSpPr>
          <p:nvPr>
            <p:ph type="body" idx="1"/>
          </p:nvPr>
        </p:nvSpPr>
        <p:spPr>
          <a:xfrm>
            <a:off x="406400" y="1233932"/>
            <a:ext cx="11176000" cy="470966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69"/>
              </a:spcBef>
              <a:spcAft>
                <a:spcPts val="0"/>
              </a:spcAft>
              <a:buSzPts val="1400"/>
              <a:buNone/>
              <a:defRPr sz="2100" b="0" i="0" u="none" strike="noStrike" cap="none">
                <a:solidFill>
                  <a:srgbClr val="3F3F3F"/>
                </a:solidFill>
                <a:latin typeface="Arial"/>
                <a:ea typeface="Arial"/>
                <a:cs typeface="Arial"/>
                <a:sym typeface="Arial"/>
              </a:defRPr>
            </a:lvl1pPr>
            <a:lvl2pPr marL="914400" marR="0" lvl="1" indent="-361950" algn="l" rtl="0">
              <a:spcBef>
                <a:spcPts val="169"/>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2pPr>
            <a:lvl3pPr marL="1371600" marR="0" lvl="2" indent="-323850" algn="l" rtl="0">
              <a:spcBef>
                <a:spcPts val="169"/>
              </a:spcBef>
              <a:spcAft>
                <a:spcPts val="0"/>
              </a:spcAft>
              <a:buClr>
                <a:srgbClr val="3F3F3F"/>
              </a:buClr>
              <a:buSzPts val="1500"/>
              <a:buFont typeface="Arial"/>
              <a:buChar char="•"/>
              <a:defRPr sz="1500" b="0" i="0" u="none" strike="noStrike" cap="none">
                <a:solidFill>
                  <a:srgbClr val="3F3F3F"/>
                </a:solidFill>
                <a:latin typeface="Arial"/>
                <a:ea typeface="Arial"/>
                <a:cs typeface="Arial"/>
                <a:sym typeface="Arial"/>
              </a:defRPr>
            </a:lvl3pPr>
            <a:lvl4pPr marL="1828800" marR="0" lvl="3" indent="-323850" algn="l" rtl="0">
              <a:spcBef>
                <a:spcPts val="169"/>
              </a:spcBef>
              <a:spcAft>
                <a:spcPts val="0"/>
              </a:spcAft>
              <a:buClr>
                <a:srgbClr val="3F3F3F"/>
              </a:buClr>
              <a:buSzPts val="1500"/>
              <a:buFont typeface="Arial"/>
              <a:buChar char="–"/>
              <a:defRPr sz="1500" b="0" i="0" u="none" strike="noStrike" cap="none">
                <a:solidFill>
                  <a:srgbClr val="3F3F3F"/>
                </a:solidFill>
                <a:latin typeface="Arial"/>
                <a:ea typeface="Arial"/>
                <a:cs typeface="Arial"/>
                <a:sym typeface="Arial"/>
              </a:defRPr>
            </a:lvl4pPr>
            <a:lvl5pPr marL="2286000" marR="0" lvl="4" indent="-323850" algn="l" rtl="0">
              <a:spcBef>
                <a:spcPts val="169"/>
              </a:spcBef>
              <a:spcAft>
                <a:spcPts val="0"/>
              </a:spcAft>
              <a:buClr>
                <a:srgbClr val="3F3F3F"/>
              </a:buClr>
              <a:buSzPts val="1500"/>
              <a:buFont typeface="Arial"/>
              <a:buChar char="»"/>
              <a:defRPr sz="1500" b="0" i="0" u="none" strike="noStrike" cap="none">
                <a:solidFill>
                  <a:srgbClr val="3F3F3F"/>
                </a:solidFill>
                <a:latin typeface="Arial"/>
                <a:ea typeface="Arial"/>
                <a:cs typeface="Arial"/>
                <a:sym typeface="Arial"/>
              </a:defRPr>
            </a:lvl5pPr>
            <a:lvl6pPr marL="2743200" marR="0" lvl="5" indent="-300037" algn="l" rtl="0">
              <a:spcBef>
                <a:spcPts val="225"/>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6pPr>
            <a:lvl7pPr marL="3200400" marR="0" lvl="6" indent="-300037" algn="l" rtl="0">
              <a:spcBef>
                <a:spcPts val="225"/>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7pPr>
            <a:lvl8pPr marL="3657600" marR="0" lvl="7" indent="-300037" algn="l" rtl="0">
              <a:spcBef>
                <a:spcPts val="225"/>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8pPr>
            <a:lvl9pPr marL="4114800" marR="0" lvl="8" indent="-300037" algn="l" rtl="0">
              <a:spcBef>
                <a:spcPts val="225"/>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9pPr>
          </a:lstStyle>
          <a:p>
            <a:endParaRPr/>
          </a:p>
        </p:txBody>
      </p:sp>
      <p:pic>
        <p:nvPicPr>
          <p:cNvPr id="190" name="Google Shape;190;p44"/>
          <p:cNvPicPr preferRelativeResize="0"/>
          <p:nvPr/>
        </p:nvPicPr>
        <p:blipFill rotWithShape="1">
          <a:blip r:embed="rId13">
            <a:alphaModFix/>
          </a:blip>
          <a:srcRect/>
          <a:stretch/>
        </p:blipFill>
        <p:spPr>
          <a:xfrm>
            <a:off x="6079067" y="3416309"/>
            <a:ext cx="25400" cy="3175"/>
          </a:xfrm>
          <a:prstGeom prst="rect">
            <a:avLst/>
          </a:prstGeom>
          <a:noFill/>
          <a:ln>
            <a:noFill/>
          </a:ln>
        </p:spPr>
      </p:pic>
      <p:pic>
        <p:nvPicPr>
          <p:cNvPr id="191" name="Google Shape;191;p44"/>
          <p:cNvPicPr preferRelativeResize="0"/>
          <p:nvPr/>
        </p:nvPicPr>
        <p:blipFill rotWithShape="1">
          <a:blip r:embed="rId14">
            <a:alphaModFix/>
          </a:blip>
          <a:srcRect/>
          <a:stretch/>
        </p:blipFill>
        <p:spPr>
          <a:xfrm>
            <a:off x="10811017" y="5655966"/>
            <a:ext cx="828311" cy="1054717"/>
          </a:xfrm>
          <a:prstGeom prst="rect">
            <a:avLst/>
          </a:prstGeom>
          <a:noFill/>
          <a:ln>
            <a:noFill/>
          </a:ln>
        </p:spPr>
      </p:pic>
      <p:pic>
        <p:nvPicPr>
          <p:cNvPr id="192" name="Google Shape;192;p44"/>
          <p:cNvPicPr preferRelativeResize="0"/>
          <p:nvPr/>
        </p:nvPicPr>
        <p:blipFill rotWithShape="1">
          <a:blip r:embed="rId15">
            <a:alphaModFix/>
          </a:blip>
          <a:srcRect/>
          <a:stretch/>
        </p:blipFill>
        <p:spPr>
          <a:xfrm>
            <a:off x="9277309" y="5619575"/>
            <a:ext cx="1385371" cy="1117093"/>
          </a:xfrm>
          <a:prstGeom prst="rect">
            <a:avLst/>
          </a:prstGeom>
          <a:noFill/>
          <a:ln>
            <a:noFill/>
          </a:ln>
        </p:spPr>
      </p:pic>
      <p:sp>
        <p:nvSpPr>
          <p:cNvPr id="193" name="Google Shape;193;p44"/>
          <p:cNvSpPr txBox="1">
            <a:spLocks noGrp="1"/>
          </p:cNvSpPr>
          <p:nvPr>
            <p:ph type="sldNum" idx="12"/>
          </p:nvPr>
        </p:nvSpPr>
        <p:spPr>
          <a:xfrm>
            <a:off x="5446186" y="6425806"/>
            <a:ext cx="977900" cy="241214"/>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spcAft>
                <a:spcPts val="0"/>
              </a:spcAft>
              <a:buNone/>
              <a:defRPr sz="563">
                <a:solidFill>
                  <a:srgbClr val="3F3F3F"/>
                </a:solidFill>
                <a:latin typeface="Arial"/>
                <a:ea typeface="Arial"/>
                <a:cs typeface="Arial"/>
                <a:sym typeface="Arial"/>
              </a:defRPr>
            </a:lvl1pPr>
            <a:lvl2pPr marL="0" marR="0" lvl="1" indent="0" algn="ctr" rtl="0">
              <a:spcBef>
                <a:spcPts val="0"/>
              </a:spcBef>
              <a:spcAft>
                <a:spcPts val="0"/>
              </a:spcAft>
              <a:buNone/>
              <a:defRPr sz="563">
                <a:solidFill>
                  <a:srgbClr val="3F3F3F"/>
                </a:solidFill>
                <a:latin typeface="Arial"/>
                <a:ea typeface="Arial"/>
                <a:cs typeface="Arial"/>
                <a:sym typeface="Arial"/>
              </a:defRPr>
            </a:lvl2pPr>
            <a:lvl3pPr marL="0" marR="0" lvl="2" indent="0" algn="ctr" rtl="0">
              <a:spcBef>
                <a:spcPts val="0"/>
              </a:spcBef>
              <a:spcAft>
                <a:spcPts val="0"/>
              </a:spcAft>
              <a:buNone/>
              <a:defRPr sz="563">
                <a:solidFill>
                  <a:srgbClr val="3F3F3F"/>
                </a:solidFill>
                <a:latin typeface="Arial"/>
                <a:ea typeface="Arial"/>
                <a:cs typeface="Arial"/>
                <a:sym typeface="Arial"/>
              </a:defRPr>
            </a:lvl3pPr>
            <a:lvl4pPr marL="0" marR="0" lvl="3" indent="0" algn="ctr" rtl="0">
              <a:spcBef>
                <a:spcPts val="0"/>
              </a:spcBef>
              <a:spcAft>
                <a:spcPts val="0"/>
              </a:spcAft>
              <a:buNone/>
              <a:defRPr sz="563">
                <a:solidFill>
                  <a:srgbClr val="3F3F3F"/>
                </a:solidFill>
                <a:latin typeface="Arial"/>
                <a:ea typeface="Arial"/>
                <a:cs typeface="Arial"/>
                <a:sym typeface="Arial"/>
              </a:defRPr>
            </a:lvl4pPr>
            <a:lvl5pPr marL="0" marR="0" lvl="4" indent="0" algn="ctr" rtl="0">
              <a:spcBef>
                <a:spcPts val="0"/>
              </a:spcBef>
              <a:spcAft>
                <a:spcPts val="0"/>
              </a:spcAft>
              <a:buNone/>
              <a:defRPr sz="563">
                <a:solidFill>
                  <a:srgbClr val="3F3F3F"/>
                </a:solidFill>
                <a:latin typeface="Arial"/>
                <a:ea typeface="Arial"/>
                <a:cs typeface="Arial"/>
                <a:sym typeface="Arial"/>
              </a:defRPr>
            </a:lvl5pPr>
            <a:lvl6pPr marL="0" marR="0" lvl="5" indent="0" algn="ctr" rtl="0">
              <a:spcBef>
                <a:spcPts val="0"/>
              </a:spcBef>
              <a:spcAft>
                <a:spcPts val="0"/>
              </a:spcAft>
              <a:buNone/>
              <a:defRPr sz="563">
                <a:solidFill>
                  <a:srgbClr val="3F3F3F"/>
                </a:solidFill>
                <a:latin typeface="Arial"/>
                <a:ea typeface="Arial"/>
                <a:cs typeface="Arial"/>
                <a:sym typeface="Arial"/>
              </a:defRPr>
            </a:lvl6pPr>
            <a:lvl7pPr marL="0" marR="0" lvl="6" indent="0" algn="ctr" rtl="0">
              <a:spcBef>
                <a:spcPts val="0"/>
              </a:spcBef>
              <a:spcAft>
                <a:spcPts val="0"/>
              </a:spcAft>
              <a:buNone/>
              <a:defRPr sz="563">
                <a:solidFill>
                  <a:srgbClr val="3F3F3F"/>
                </a:solidFill>
                <a:latin typeface="Arial"/>
                <a:ea typeface="Arial"/>
                <a:cs typeface="Arial"/>
                <a:sym typeface="Arial"/>
              </a:defRPr>
            </a:lvl7pPr>
            <a:lvl8pPr marL="0" marR="0" lvl="7" indent="0" algn="ctr" rtl="0">
              <a:spcBef>
                <a:spcPts val="0"/>
              </a:spcBef>
              <a:spcAft>
                <a:spcPts val="0"/>
              </a:spcAft>
              <a:buNone/>
              <a:defRPr sz="563">
                <a:solidFill>
                  <a:srgbClr val="3F3F3F"/>
                </a:solidFill>
                <a:latin typeface="Arial"/>
                <a:ea typeface="Arial"/>
                <a:cs typeface="Arial"/>
                <a:sym typeface="Arial"/>
              </a:defRPr>
            </a:lvl8pPr>
            <a:lvl9pPr marL="0" marR="0" lvl="8" indent="0" algn="ctr" rtl="0">
              <a:spcBef>
                <a:spcPts val="0"/>
              </a:spcBef>
              <a:spcAft>
                <a:spcPts val="0"/>
              </a:spcAft>
              <a:buNone/>
              <a:defRPr sz="563">
                <a:solidFill>
                  <a:srgbClr val="3F3F3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94" name="Google Shape;194;p44"/>
          <p:cNvSpPr/>
          <p:nvPr/>
        </p:nvSpPr>
        <p:spPr>
          <a:xfrm>
            <a:off x="9356651" y="5720316"/>
            <a:ext cx="1307805" cy="956931"/>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3847A"/>
              </a:solidFill>
              <a:latin typeface="Arial"/>
              <a:ea typeface="Arial"/>
              <a:cs typeface="Arial"/>
              <a:sym typeface="Arial"/>
            </a:endParaRPr>
          </a:p>
        </p:txBody>
      </p:sp>
      <p:pic>
        <p:nvPicPr>
          <p:cNvPr id="195" name="Google Shape;195;p44"/>
          <p:cNvPicPr preferRelativeResize="0"/>
          <p:nvPr/>
        </p:nvPicPr>
        <p:blipFill rotWithShape="1">
          <a:blip r:embed="rId16">
            <a:alphaModFix/>
          </a:blip>
          <a:srcRect/>
          <a:stretch/>
        </p:blipFill>
        <p:spPr>
          <a:xfrm>
            <a:off x="9415659" y="5677786"/>
            <a:ext cx="1092412" cy="99946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7296">
          <p15:clr>
            <a:srgbClr val="5ACBF0"/>
          </p15:clr>
        </p15:guide>
        <p15:guide id="2" pos="12971">
          <p15:clr>
            <a:srgbClr val="5ACBF0"/>
          </p15:clr>
        </p15:guide>
        <p15:guide id="3" pos="256">
          <p15:clr>
            <a:srgbClr val="5ACBF0"/>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29"/>
        <p:cNvGrpSpPr/>
        <p:nvPr/>
      </p:nvGrpSpPr>
      <p:grpSpPr>
        <a:xfrm>
          <a:off x="0" y="0"/>
          <a:ext cx="0" cy="0"/>
          <a:chOff x="0" y="0"/>
          <a:chExt cx="0" cy="0"/>
        </a:xfrm>
      </p:grpSpPr>
      <p:pic>
        <p:nvPicPr>
          <p:cNvPr id="230" name="Google Shape;230;p55"/>
          <p:cNvPicPr preferRelativeResize="0"/>
          <p:nvPr/>
        </p:nvPicPr>
        <p:blipFill rotWithShape="1">
          <a:blip r:embed="rId4">
            <a:alphaModFix/>
          </a:blip>
          <a:srcRect/>
          <a:stretch/>
        </p:blipFill>
        <p:spPr>
          <a:xfrm>
            <a:off x="6349" y="0"/>
            <a:ext cx="12185651" cy="6858000"/>
          </a:xfrm>
          <a:prstGeom prst="rect">
            <a:avLst/>
          </a:prstGeom>
          <a:noFill/>
          <a:ln>
            <a:noFill/>
          </a:ln>
        </p:spPr>
      </p:pic>
      <p:pic>
        <p:nvPicPr>
          <p:cNvPr id="231" name="Google Shape;231;p55"/>
          <p:cNvPicPr preferRelativeResize="0"/>
          <p:nvPr/>
        </p:nvPicPr>
        <p:blipFill rotWithShape="1">
          <a:blip r:embed="rId5">
            <a:alphaModFix/>
          </a:blip>
          <a:srcRect/>
          <a:stretch/>
        </p:blipFill>
        <p:spPr>
          <a:xfrm>
            <a:off x="10811017" y="5655966"/>
            <a:ext cx="828311" cy="1054717"/>
          </a:xfrm>
          <a:prstGeom prst="rect">
            <a:avLst/>
          </a:prstGeom>
          <a:noFill/>
          <a:ln>
            <a:noFill/>
          </a:ln>
        </p:spPr>
      </p:pic>
      <p:sp>
        <p:nvSpPr>
          <p:cNvPr id="232" name="Google Shape;232;p55"/>
          <p:cNvSpPr txBox="1">
            <a:spLocks noGrp="1"/>
          </p:cNvSpPr>
          <p:nvPr>
            <p:ph type="sldNum" idx="12"/>
          </p:nvPr>
        </p:nvSpPr>
        <p:spPr>
          <a:xfrm>
            <a:off x="5446186" y="6356359"/>
            <a:ext cx="9779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spcAft>
                <a:spcPts val="0"/>
              </a:spcAft>
              <a:buNone/>
              <a:defRPr sz="563">
                <a:solidFill>
                  <a:srgbClr val="FFFFFF"/>
                </a:solidFill>
                <a:latin typeface="Arial"/>
                <a:ea typeface="Arial"/>
                <a:cs typeface="Arial"/>
                <a:sym typeface="Arial"/>
              </a:defRPr>
            </a:lvl1pPr>
            <a:lvl2pPr marL="0" marR="0" lvl="1" indent="0" algn="ctr" rtl="0">
              <a:spcBef>
                <a:spcPts val="0"/>
              </a:spcBef>
              <a:spcAft>
                <a:spcPts val="0"/>
              </a:spcAft>
              <a:buNone/>
              <a:defRPr sz="563">
                <a:solidFill>
                  <a:srgbClr val="FFFFFF"/>
                </a:solidFill>
                <a:latin typeface="Arial"/>
                <a:ea typeface="Arial"/>
                <a:cs typeface="Arial"/>
                <a:sym typeface="Arial"/>
              </a:defRPr>
            </a:lvl2pPr>
            <a:lvl3pPr marL="0" marR="0" lvl="2" indent="0" algn="ctr" rtl="0">
              <a:spcBef>
                <a:spcPts val="0"/>
              </a:spcBef>
              <a:spcAft>
                <a:spcPts val="0"/>
              </a:spcAft>
              <a:buNone/>
              <a:defRPr sz="563">
                <a:solidFill>
                  <a:srgbClr val="FFFFFF"/>
                </a:solidFill>
                <a:latin typeface="Arial"/>
                <a:ea typeface="Arial"/>
                <a:cs typeface="Arial"/>
                <a:sym typeface="Arial"/>
              </a:defRPr>
            </a:lvl3pPr>
            <a:lvl4pPr marL="0" marR="0" lvl="3" indent="0" algn="ctr" rtl="0">
              <a:spcBef>
                <a:spcPts val="0"/>
              </a:spcBef>
              <a:spcAft>
                <a:spcPts val="0"/>
              </a:spcAft>
              <a:buNone/>
              <a:defRPr sz="563">
                <a:solidFill>
                  <a:srgbClr val="FFFFFF"/>
                </a:solidFill>
                <a:latin typeface="Arial"/>
                <a:ea typeface="Arial"/>
                <a:cs typeface="Arial"/>
                <a:sym typeface="Arial"/>
              </a:defRPr>
            </a:lvl4pPr>
            <a:lvl5pPr marL="0" marR="0" lvl="4" indent="0" algn="ctr" rtl="0">
              <a:spcBef>
                <a:spcPts val="0"/>
              </a:spcBef>
              <a:spcAft>
                <a:spcPts val="0"/>
              </a:spcAft>
              <a:buNone/>
              <a:defRPr sz="563">
                <a:solidFill>
                  <a:srgbClr val="FFFFFF"/>
                </a:solidFill>
                <a:latin typeface="Arial"/>
                <a:ea typeface="Arial"/>
                <a:cs typeface="Arial"/>
                <a:sym typeface="Arial"/>
              </a:defRPr>
            </a:lvl5pPr>
            <a:lvl6pPr marL="0" marR="0" lvl="5" indent="0" algn="ctr" rtl="0">
              <a:spcBef>
                <a:spcPts val="0"/>
              </a:spcBef>
              <a:spcAft>
                <a:spcPts val="0"/>
              </a:spcAft>
              <a:buNone/>
              <a:defRPr sz="563">
                <a:solidFill>
                  <a:srgbClr val="FFFFFF"/>
                </a:solidFill>
                <a:latin typeface="Arial"/>
                <a:ea typeface="Arial"/>
                <a:cs typeface="Arial"/>
                <a:sym typeface="Arial"/>
              </a:defRPr>
            </a:lvl6pPr>
            <a:lvl7pPr marL="0" marR="0" lvl="6" indent="0" algn="ctr" rtl="0">
              <a:spcBef>
                <a:spcPts val="0"/>
              </a:spcBef>
              <a:spcAft>
                <a:spcPts val="0"/>
              </a:spcAft>
              <a:buNone/>
              <a:defRPr sz="563">
                <a:solidFill>
                  <a:srgbClr val="FFFFFF"/>
                </a:solidFill>
                <a:latin typeface="Arial"/>
                <a:ea typeface="Arial"/>
                <a:cs typeface="Arial"/>
                <a:sym typeface="Arial"/>
              </a:defRPr>
            </a:lvl7pPr>
            <a:lvl8pPr marL="0" marR="0" lvl="7" indent="0" algn="ctr" rtl="0">
              <a:spcBef>
                <a:spcPts val="0"/>
              </a:spcBef>
              <a:spcAft>
                <a:spcPts val="0"/>
              </a:spcAft>
              <a:buNone/>
              <a:defRPr sz="563">
                <a:solidFill>
                  <a:srgbClr val="FFFFFF"/>
                </a:solidFill>
                <a:latin typeface="Arial"/>
                <a:ea typeface="Arial"/>
                <a:cs typeface="Arial"/>
                <a:sym typeface="Arial"/>
              </a:defRPr>
            </a:lvl8pPr>
            <a:lvl9pPr marL="0" marR="0" lvl="8" indent="0" algn="ctr" rtl="0">
              <a:spcBef>
                <a:spcPts val="0"/>
              </a:spcBef>
              <a:spcAft>
                <a:spcPts val="0"/>
              </a:spcAft>
              <a:buNone/>
              <a:defRPr sz="563">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233" name="Google Shape;233;p55"/>
          <p:cNvSpPr txBox="1">
            <a:spLocks noGrp="1"/>
          </p:cNvSpPr>
          <p:nvPr>
            <p:ph type="title"/>
          </p:nvPr>
        </p:nvSpPr>
        <p:spPr>
          <a:xfrm>
            <a:off x="609601" y="419100"/>
            <a:ext cx="10966883" cy="25527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lt1"/>
              </a:buClr>
              <a:buSzPts val="3000"/>
              <a:buFont typeface="Arial"/>
              <a:buNone/>
              <a:defRPr sz="30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4" name="Google Shape;234;p55"/>
          <p:cNvSpPr txBox="1">
            <a:spLocks noGrp="1"/>
          </p:cNvSpPr>
          <p:nvPr>
            <p:ph type="body" idx="1"/>
          </p:nvPr>
        </p:nvSpPr>
        <p:spPr>
          <a:xfrm>
            <a:off x="609601" y="3200400"/>
            <a:ext cx="10966883" cy="15621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563"/>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300037" algn="l" rtl="0">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2pPr>
            <a:lvl3pPr marL="1371600" marR="0" lvl="2" indent="-300037" algn="l" rtl="0">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3pPr>
            <a:lvl4pPr marL="1828800" marR="0" lvl="3" indent="-300037" algn="l" rtl="0">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4pPr>
            <a:lvl5pPr marL="2286000" marR="0" lvl="4" indent="-300037" algn="l" rtl="0">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35" name="Google Shape;235;p55"/>
          <p:cNvSpPr/>
          <p:nvPr/>
        </p:nvSpPr>
        <p:spPr>
          <a:xfrm>
            <a:off x="2679701" y="1707600"/>
            <a:ext cx="745067" cy="5588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a:solidFill>
                  <a:srgbClr val="000000"/>
                </a:solidFill>
                <a:latin typeface="Arial"/>
                <a:ea typeface="Arial"/>
                <a:cs typeface="Arial"/>
                <a:sym typeface="Arial"/>
              </a:rPr>
              <a:t>217</a:t>
            </a:r>
            <a:endParaRPr/>
          </a:p>
          <a:p>
            <a:pPr marL="0" marR="0" lvl="0" indent="0" algn="ctr" rtl="0">
              <a:spcBef>
                <a:spcPts val="0"/>
              </a:spcBef>
              <a:spcAft>
                <a:spcPts val="0"/>
              </a:spcAft>
              <a:buNone/>
            </a:pPr>
            <a:r>
              <a:rPr lang="en-US" sz="563">
                <a:solidFill>
                  <a:srgbClr val="000000"/>
                </a:solidFill>
                <a:latin typeface="Arial"/>
                <a:ea typeface="Arial"/>
                <a:cs typeface="Arial"/>
                <a:sym typeface="Arial"/>
              </a:rPr>
              <a:t>217</a:t>
            </a:r>
            <a:endParaRPr/>
          </a:p>
          <a:p>
            <a:pPr marL="0" marR="0" lvl="0" indent="0" algn="ctr" rtl="0">
              <a:spcBef>
                <a:spcPts val="0"/>
              </a:spcBef>
              <a:spcAft>
                <a:spcPts val="0"/>
              </a:spcAft>
              <a:buNone/>
            </a:pPr>
            <a:r>
              <a:rPr lang="en-US" sz="563">
                <a:solidFill>
                  <a:srgbClr val="000000"/>
                </a:solidFill>
                <a:latin typeface="Arial"/>
                <a:ea typeface="Arial"/>
                <a:cs typeface="Arial"/>
                <a:sym typeface="Arial"/>
              </a:rPr>
              <a:t>217</a:t>
            </a:r>
            <a:endParaRPr sz="563">
              <a:solidFill>
                <a:srgbClr val="000000"/>
              </a:solidFill>
              <a:latin typeface="Arial"/>
              <a:ea typeface="Arial"/>
              <a:cs typeface="Arial"/>
              <a:sym typeface="Arial"/>
            </a:endParaRPr>
          </a:p>
        </p:txBody>
      </p:sp>
      <p:sp>
        <p:nvSpPr>
          <p:cNvPr id="236" name="Google Shape;236;p55"/>
          <p:cNvSpPr/>
          <p:nvPr/>
        </p:nvSpPr>
        <p:spPr>
          <a:xfrm>
            <a:off x="3640669" y="1707600"/>
            <a:ext cx="745067" cy="558800"/>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a:solidFill>
                  <a:srgbClr val="000000"/>
                </a:solidFill>
                <a:latin typeface="Arial"/>
                <a:ea typeface="Arial"/>
                <a:cs typeface="Arial"/>
                <a:sym typeface="Arial"/>
              </a:rPr>
              <a:t>200</a:t>
            </a:r>
            <a:endParaRPr/>
          </a:p>
          <a:p>
            <a:pPr marL="0" marR="0" lvl="0" indent="0" algn="ctr" rtl="0">
              <a:spcBef>
                <a:spcPts val="0"/>
              </a:spcBef>
              <a:spcAft>
                <a:spcPts val="0"/>
              </a:spcAft>
              <a:buNone/>
            </a:pPr>
            <a:r>
              <a:rPr lang="en-US" sz="563">
                <a:solidFill>
                  <a:srgbClr val="000000"/>
                </a:solidFill>
                <a:latin typeface="Arial"/>
                <a:ea typeface="Arial"/>
                <a:cs typeface="Arial"/>
                <a:sym typeface="Arial"/>
              </a:rPr>
              <a:t>200</a:t>
            </a:r>
            <a:endParaRPr/>
          </a:p>
          <a:p>
            <a:pPr marL="0" marR="0" lvl="0" indent="0" algn="ctr" rtl="0">
              <a:spcBef>
                <a:spcPts val="0"/>
              </a:spcBef>
              <a:spcAft>
                <a:spcPts val="0"/>
              </a:spcAft>
              <a:buNone/>
            </a:pPr>
            <a:r>
              <a:rPr lang="en-US" sz="563">
                <a:solidFill>
                  <a:srgbClr val="000000"/>
                </a:solidFill>
                <a:latin typeface="Arial"/>
                <a:ea typeface="Arial"/>
                <a:cs typeface="Arial"/>
                <a:sym typeface="Arial"/>
              </a:rPr>
              <a:t>200</a:t>
            </a:r>
            <a:endParaRPr sz="563">
              <a:solidFill>
                <a:srgbClr val="000000"/>
              </a:solidFill>
              <a:latin typeface="Arial"/>
              <a:ea typeface="Arial"/>
              <a:cs typeface="Arial"/>
              <a:sym typeface="Arial"/>
            </a:endParaRPr>
          </a:p>
        </p:txBody>
      </p:sp>
      <p:sp>
        <p:nvSpPr>
          <p:cNvPr id="237" name="Google Shape;237;p55"/>
          <p:cNvSpPr/>
          <p:nvPr/>
        </p:nvSpPr>
        <p:spPr>
          <a:xfrm>
            <a:off x="757773" y="2394599"/>
            <a:ext cx="742951" cy="558800"/>
          </a:xfrm>
          <a:prstGeom prst="rect">
            <a:avLst/>
          </a:prstGeom>
          <a:solidFill>
            <a:schemeClr val="lt1"/>
          </a:solidFill>
          <a:ln w="9525" cap="flat" cmpd="sng">
            <a:solidFill>
              <a:srgbClr val="5E575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a:solidFill>
                  <a:srgbClr val="000000"/>
                </a:solidFill>
                <a:latin typeface="Arial"/>
                <a:ea typeface="Arial"/>
                <a:cs typeface="Arial"/>
                <a:sym typeface="Arial"/>
              </a:rPr>
              <a:t>255</a:t>
            </a:r>
            <a:endParaRPr/>
          </a:p>
          <a:p>
            <a:pPr marL="0" marR="0" lvl="0" indent="0" algn="ctr" rtl="0">
              <a:spcBef>
                <a:spcPts val="0"/>
              </a:spcBef>
              <a:spcAft>
                <a:spcPts val="0"/>
              </a:spcAft>
              <a:buNone/>
            </a:pPr>
            <a:r>
              <a:rPr lang="en-US" sz="563">
                <a:solidFill>
                  <a:srgbClr val="000000"/>
                </a:solidFill>
                <a:latin typeface="Arial"/>
                <a:ea typeface="Arial"/>
                <a:cs typeface="Arial"/>
                <a:sym typeface="Arial"/>
              </a:rPr>
              <a:t>255</a:t>
            </a:r>
            <a:endParaRPr/>
          </a:p>
          <a:p>
            <a:pPr marL="0" marR="0" lvl="0" indent="0" algn="ctr" rtl="0">
              <a:spcBef>
                <a:spcPts val="0"/>
              </a:spcBef>
              <a:spcAft>
                <a:spcPts val="0"/>
              </a:spcAft>
              <a:buNone/>
            </a:pPr>
            <a:r>
              <a:rPr lang="en-US" sz="563">
                <a:solidFill>
                  <a:srgbClr val="000000"/>
                </a:solidFill>
                <a:latin typeface="Arial"/>
                <a:ea typeface="Arial"/>
                <a:cs typeface="Arial"/>
                <a:sym typeface="Arial"/>
              </a:rPr>
              <a:t>255</a:t>
            </a:r>
            <a:endParaRPr sz="563">
              <a:solidFill>
                <a:srgbClr val="000000"/>
              </a:solidFill>
              <a:latin typeface="Arial"/>
              <a:ea typeface="Arial"/>
              <a:cs typeface="Arial"/>
              <a:sym typeface="Arial"/>
            </a:endParaRPr>
          </a:p>
        </p:txBody>
      </p:sp>
      <p:sp>
        <p:nvSpPr>
          <p:cNvPr id="238" name="Google Shape;238;p55"/>
          <p:cNvSpPr/>
          <p:nvPr/>
        </p:nvSpPr>
        <p:spPr>
          <a:xfrm>
            <a:off x="1718739" y="2394599"/>
            <a:ext cx="742951" cy="5588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a:solidFill>
                  <a:srgbClr val="FFFFFF"/>
                </a:solidFill>
                <a:latin typeface="Arial"/>
                <a:ea typeface="Arial"/>
                <a:cs typeface="Arial"/>
                <a:sym typeface="Arial"/>
              </a:rPr>
              <a:t>0</a:t>
            </a:r>
            <a:endParaRPr/>
          </a:p>
          <a:p>
            <a:pPr marL="0" marR="0" lvl="0" indent="0" algn="ctr" rtl="0">
              <a:spcBef>
                <a:spcPts val="0"/>
              </a:spcBef>
              <a:spcAft>
                <a:spcPts val="0"/>
              </a:spcAft>
              <a:buNone/>
            </a:pPr>
            <a:r>
              <a:rPr lang="en-US" sz="563">
                <a:solidFill>
                  <a:srgbClr val="FFFFFF"/>
                </a:solidFill>
                <a:latin typeface="Arial"/>
                <a:ea typeface="Arial"/>
                <a:cs typeface="Arial"/>
                <a:sym typeface="Arial"/>
              </a:rPr>
              <a:t>0</a:t>
            </a:r>
            <a:endParaRPr/>
          </a:p>
          <a:p>
            <a:pPr marL="0" marR="0" lvl="0" indent="0" algn="ctr" rtl="0">
              <a:spcBef>
                <a:spcPts val="0"/>
              </a:spcBef>
              <a:spcAft>
                <a:spcPts val="0"/>
              </a:spcAft>
              <a:buNone/>
            </a:pPr>
            <a:r>
              <a:rPr lang="en-US" sz="563">
                <a:solidFill>
                  <a:srgbClr val="FFFFFF"/>
                </a:solidFill>
                <a:latin typeface="Arial"/>
                <a:ea typeface="Arial"/>
                <a:cs typeface="Arial"/>
                <a:sym typeface="Arial"/>
              </a:rPr>
              <a:t>0</a:t>
            </a:r>
            <a:endParaRPr/>
          </a:p>
        </p:txBody>
      </p:sp>
      <p:sp>
        <p:nvSpPr>
          <p:cNvPr id="239" name="Google Shape;239;p55"/>
          <p:cNvSpPr/>
          <p:nvPr/>
        </p:nvSpPr>
        <p:spPr>
          <a:xfrm>
            <a:off x="2679701" y="2394599"/>
            <a:ext cx="745067" cy="558800"/>
          </a:xfrm>
          <a:prstGeom prst="rect">
            <a:avLst/>
          </a:prstGeom>
          <a:solidFill>
            <a:srgbClr val="A3A3A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a:solidFill>
                  <a:srgbClr val="000000"/>
                </a:solidFill>
                <a:latin typeface="Arial"/>
                <a:ea typeface="Arial"/>
                <a:cs typeface="Arial"/>
                <a:sym typeface="Arial"/>
              </a:rPr>
              <a:t>163</a:t>
            </a:r>
            <a:endParaRPr/>
          </a:p>
          <a:p>
            <a:pPr marL="0" marR="0" lvl="0" indent="0" algn="ctr" rtl="0">
              <a:spcBef>
                <a:spcPts val="0"/>
              </a:spcBef>
              <a:spcAft>
                <a:spcPts val="0"/>
              </a:spcAft>
              <a:buNone/>
            </a:pPr>
            <a:r>
              <a:rPr lang="en-US" sz="563">
                <a:solidFill>
                  <a:srgbClr val="000000"/>
                </a:solidFill>
                <a:latin typeface="Arial"/>
                <a:ea typeface="Arial"/>
                <a:cs typeface="Arial"/>
                <a:sym typeface="Arial"/>
              </a:rPr>
              <a:t>163</a:t>
            </a:r>
            <a:endParaRPr/>
          </a:p>
          <a:p>
            <a:pPr marL="0" marR="0" lvl="0" indent="0" algn="ctr" rtl="0">
              <a:spcBef>
                <a:spcPts val="0"/>
              </a:spcBef>
              <a:spcAft>
                <a:spcPts val="0"/>
              </a:spcAft>
              <a:buNone/>
            </a:pPr>
            <a:r>
              <a:rPr lang="en-US" sz="563">
                <a:solidFill>
                  <a:srgbClr val="000000"/>
                </a:solidFill>
                <a:latin typeface="Arial"/>
                <a:ea typeface="Arial"/>
                <a:cs typeface="Arial"/>
                <a:sym typeface="Arial"/>
              </a:rPr>
              <a:t>163</a:t>
            </a:r>
            <a:endParaRPr sz="563">
              <a:solidFill>
                <a:srgbClr val="000000"/>
              </a:solidFill>
              <a:latin typeface="Arial"/>
              <a:ea typeface="Arial"/>
              <a:cs typeface="Arial"/>
              <a:sym typeface="Arial"/>
            </a:endParaRPr>
          </a:p>
        </p:txBody>
      </p:sp>
      <p:sp>
        <p:nvSpPr>
          <p:cNvPr id="240" name="Google Shape;240;p55"/>
          <p:cNvSpPr/>
          <p:nvPr/>
        </p:nvSpPr>
        <p:spPr>
          <a:xfrm>
            <a:off x="3640669" y="2394599"/>
            <a:ext cx="745067" cy="558800"/>
          </a:xfrm>
          <a:prstGeom prst="rect">
            <a:avLst/>
          </a:prstGeom>
          <a:solidFill>
            <a:srgbClr val="8384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a:solidFill>
                  <a:srgbClr val="FFFFFF"/>
                </a:solidFill>
                <a:latin typeface="Arial"/>
                <a:ea typeface="Arial"/>
                <a:cs typeface="Arial"/>
                <a:sym typeface="Arial"/>
              </a:rPr>
              <a:t>131</a:t>
            </a:r>
            <a:endParaRPr/>
          </a:p>
          <a:p>
            <a:pPr marL="0" marR="0" lvl="0" indent="0" algn="ctr" rtl="0">
              <a:spcBef>
                <a:spcPts val="0"/>
              </a:spcBef>
              <a:spcAft>
                <a:spcPts val="0"/>
              </a:spcAft>
              <a:buNone/>
            </a:pPr>
            <a:r>
              <a:rPr lang="en-US" sz="563">
                <a:solidFill>
                  <a:srgbClr val="FFFFFF"/>
                </a:solidFill>
                <a:latin typeface="Arial"/>
                <a:ea typeface="Arial"/>
                <a:cs typeface="Arial"/>
                <a:sym typeface="Arial"/>
              </a:rPr>
              <a:t>132</a:t>
            </a:r>
            <a:endParaRPr/>
          </a:p>
          <a:p>
            <a:pPr marL="0" marR="0" lvl="0" indent="0" algn="ctr" rtl="0">
              <a:spcBef>
                <a:spcPts val="0"/>
              </a:spcBef>
              <a:spcAft>
                <a:spcPts val="0"/>
              </a:spcAft>
              <a:buNone/>
            </a:pPr>
            <a:r>
              <a:rPr lang="en-US" sz="563">
                <a:solidFill>
                  <a:srgbClr val="FFFFFF"/>
                </a:solidFill>
                <a:latin typeface="Arial"/>
                <a:ea typeface="Arial"/>
                <a:cs typeface="Arial"/>
                <a:sym typeface="Arial"/>
              </a:rPr>
              <a:t>122</a:t>
            </a:r>
            <a:endParaRPr sz="563">
              <a:solidFill>
                <a:srgbClr val="FFFFFF"/>
              </a:solidFill>
              <a:latin typeface="Arial"/>
              <a:ea typeface="Arial"/>
              <a:cs typeface="Arial"/>
              <a:sym typeface="Arial"/>
            </a:endParaRPr>
          </a:p>
        </p:txBody>
      </p:sp>
      <p:sp>
        <p:nvSpPr>
          <p:cNvPr id="241" name="Google Shape;241;p55"/>
          <p:cNvSpPr/>
          <p:nvPr/>
        </p:nvSpPr>
        <p:spPr>
          <a:xfrm>
            <a:off x="4601633" y="2394599"/>
            <a:ext cx="745067" cy="558800"/>
          </a:xfrm>
          <a:prstGeom prst="rect">
            <a:avLst/>
          </a:prstGeom>
          <a:solidFill>
            <a:srgbClr val="EF4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a:solidFill>
                  <a:srgbClr val="000000"/>
                </a:solidFill>
                <a:latin typeface="Arial"/>
                <a:ea typeface="Arial"/>
                <a:cs typeface="Arial"/>
                <a:sym typeface="Arial"/>
              </a:rPr>
              <a:t>239</a:t>
            </a:r>
            <a:endParaRPr/>
          </a:p>
          <a:p>
            <a:pPr marL="0" marR="0" lvl="0" indent="0" algn="ctr" rtl="0">
              <a:spcBef>
                <a:spcPts val="0"/>
              </a:spcBef>
              <a:spcAft>
                <a:spcPts val="0"/>
              </a:spcAft>
              <a:buNone/>
            </a:pPr>
            <a:r>
              <a:rPr lang="en-US" sz="563">
                <a:solidFill>
                  <a:srgbClr val="000000"/>
                </a:solidFill>
                <a:latin typeface="Arial"/>
                <a:ea typeface="Arial"/>
                <a:cs typeface="Arial"/>
                <a:sym typeface="Arial"/>
              </a:rPr>
              <a:t>65</a:t>
            </a:r>
            <a:endParaRPr/>
          </a:p>
          <a:p>
            <a:pPr marL="0" marR="0" lvl="0" indent="0" algn="ctr" rtl="0">
              <a:spcBef>
                <a:spcPts val="0"/>
              </a:spcBef>
              <a:spcAft>
                <a:spcPts val="0"/>
              </a:spcAft>
              <a:buNone/>
            </a:pPr>
            <a:r>
              <a:rPr lang="en-US" sz="563">
                <a:solidFill>
                  <a:srgbClr val="000000"/>
                </a:solidFill>
                <a:latin typeface="Arial"/>
                <a:ea typeface="Arial"/>
                <a:cs typeface="Arial"/>
                <a:sym typeface="Arial"/>
              </a:rPr>
              <a:t>53</a:t>
            </a:r>
            <a:endParaRPr sz="563">
              <a:solidFill>
                <a:srgbClr val="000000"/>
              </a:solidFill>
              <a:latin typeface="Arial"/>
              <a:ea typeface="Arial"/>
              <a:cs typeface="Arial"/>
              <a:sym typeface="Arial"/>
            </a:endParaRPr>
          </a:p>
        </p:txBody>
      </p:sp>
      <p:sp>
        <p:nvSpPr>
          <p:cNvPr id="242" name="Google Shape;242;p55"/>
          <p:cNvSpPr/>
          <p:nvPr/>
        </p:nvSpPr>
        <p:spPr>
          <a:xfrm>
            <a:off x="5562601" y="2394599"/>
            <a:ext cx="745067" cy="558800"/>
          </a:xfrm>
          <a:prstGeom prst="rect">
            <a:avLst/>
          </a:prstGeom>
          <a:solidFill>
            <a:srgbClr val="6E877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a:solidFill>
                  <a:srgbClr val="000000"/>
                </a:solidFill>
                <a:latin typeface="Arial"/>
                <a:ea typeface="Arial"/>
                <a:cs typeface="Arial"/>
                <a:sym typeface="Arial"/>
              </a:rPr>
              <a:t>110</a:t>
            </a:r>
            <a:endParaRPr/>
          </a:p>
          <a:p>
            <a:pPr marL="0" marR="0" lvl="0" indent="0" algn="ctr" rtl="0">
              <a:spcBef>
                <a:spcPts val="0"/>
              </a:spcBef>
              <a:spcAft>
                <a:spcPts val="0"/>
              </a:spcAft>
              <a:buNone/>
            </a:pPr>
            <a:r>
              <a:rPr lang="en-US" sz="563">
                <a:solidFill>
                  <a:srgbClr val="000000"/>
                </a:solidFill>
                <a:latin typeface="Arial"/>
                <a:ea typeface="Arial"/>
                <a:cs typeface="Arial"/>
                <a:sym typeface="Arial"/>
              </a:rPr>
              <a:t>135</a:t>
            </a:r>
            <a:endParaRPr/>
          </a:p>
          <a:p>
            <a:pPr marL="0" marR="0" lvl="0" indent="0" algn="ctr" rtl="0">
              <a:spcBef>
                <a:spcPts val="0"/>
              </a:spcBef>
              <a:spcAft>
                <a:spcPts val="0"/>
              </a:spcAft>
              <a:buNone/>
            </a:pPr>
            <a:r>
              <a:rPr lang="en-US" sz="563">
                <a:solidFill>
                  <a:srgbClr val="000000"/>
                </a:solidFill>
                <a:latin typeface="Arial"/>
                <a:ea typeface="Arial"/>
                <a:cs typeface="Arial"/>
                <a:sym typeface="Arial"/>
              </a:rPr>
              <a:t>120</a:t>
            </a:r>
            <a:endParaRPr sz="563">
              <a:solidFill>
                <a:srgbClr val="000000"/>
              </a:solidFill>
              <a:latin typeface="Arial"/>
              <a:ea typeface="Arial"/>
              <a:cs typeface="Arial"/>
              <a:sym typeface="Arial"/>
            </a:endParaRPr>
          </a:p>
        </p:txBody>
      </p:sp>
      <p:sp>
        <p:nvSpPr>
          <p:cNvPr id="243" name="Google Shape;243;p55"/>
          <p:cNvSpPr/>
          <p:nvPr/>
        </p:nvSpPr>
        <p:spPr>
          <a:xfrm>
            <a:off x="6523568" y="2394599"/>
            <a:ext cx="745067" cy="558800"/>
          </a:xfrm>
          <a:prstGeom prst="rect">
            <a:avLst/>
          </a:prstGeom>
          <a:solidFill>
            <a:srgbClr val="705C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a:solidFill>
                  <a:srgbClr val="000000"/>
                </a:solidFill>
                <a:latin typeface="Arial"/>
                <a:ea typeface="Arial"/>
                <a:cs typeface="Arial"/>
                <a:sym typeface="Arial"/>
              </a:rPr>
              <a:t>112</a:t>
            </a:r>
            <a:endParaRPr/>
          </a:p>
          <a:p>
            <a:pPr marL="0" marR="0" lvl="0" indent="0" algn="ctr" rtl="0">
              <a:spcBef>
                <a:spcPts val="0"/>
              </a:spcBef>
              <a:spcAft>
                <a:spcPts val="0"/>
              </a:spcAft>
              <a:buNone/>
            </a:pPr>
            <a:r>
              <a:rPr lang="en-US" sz="563">
                <a:solidFill>
                  <a:srgbClr val="000000"/>
                </a:solidFill>
                <a:latin typeface="Arial"/>
                <a:ea typeface="Arial"/>
                <a:cs typeface="Arial"/>
                <a:sym typeface="Arial"/>
              </a:rPr>
              <a:t>92</a:t>
            </a:r>
            <a:endParaRPr/>
          </a:p>
          <a:p>
            <a:pPr marL="0" marR="0" lvl="0" indent="0" algn="ctr" rtl="0">
              <a:spcBef>
                <a:spcPts val="0"/>
              </a:spcBef>
              <a:spcAft>
                <a:spcPts val="0"/>
              </a:spcAft>
              <a:buNone/>
            </a:pPr>
            <a:r>
              <a:rPr lang="en-US" sz="563">
                <a:solidFill>
                  <a:srgbClr val="000000"/>
                </a:solidFill>
                <a:latin typeface="Arial"/>
                <a:ea typeface="Arial"/>
                <a:cs typeface="Arial"/>
                <a:sym typeface="Arial"/>
              </a:rPr>
              <a:t>56</a:t>
            </a:r>
            <a:endParaRPr sz="563">
              <a:solidFill>
                <a:srgbClr val="000000"/>
              </a:solidFill>
              <a:latin typeface="Arial"/>
              <a:ea typeface="Arial"/>
              <a:cs typeface="Arial"/>
              <a:sym typeface="Arial"/>
            </a:endParaRPr>
          </a:p>
        </p:txBody>
      </p:sp>
      <p:sp>
        <p:nvSpPr>
          <p:cNvPr id="244" name="Google Shape;244;p55"/>
          <p:cNvSpPr/>
          <p:nvPr/>
        </p:nvSpPr>
        <p:spPr>
          <a:xfrm>
            <a:off x="7484533" y="2394599"/>
            <a:ext cx="745067" cy="558800"/>
          </a:xfrm>
          <a:prstGeom prst="rect">
            <a:avLst/>
          </a:prstGeom>
          <a:solidFill>
            <a:srgbClr val="3E668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a:solidFill>
                  <a:srgbClr val="000000"/>
                </a:solidFill>
                <a:latin typeface="Arial"/>
                <a:ea typeface="Arial"/>
                <a:cs typeface="Arial"/>
                <a:sym typeface="Arial"/>
              </a:rPr>
              <a:t>62</a:t>
            </a:r>
            <a:endParaRPr/>
          </a:p>
          <a:p>
            <a:pPr marL="0" marR="0" lvl="0" indent="0" algn="ctr" rtl="0">
              <a:spcBef>
                <a:spcPts val="0"/>
              </a:spcBef>
              <a:spcAft>
                <a:spcPts val="0"/>
              </a:spcAft>
              <a:buNone/>
            </a:pPr>
            <a:r>
              <a:rPr lang="en-US" sz="563">
                <a:solidFill>
                  <a:srgbClr val="000000"/>
                </a:solidFill>
                <a:latin typeface="Arial"/>
                <a:ea typeface="Arial"/>
                <a:cs typeface="Arial"/>
                <a:sym typeface="Arial"/>
              </a:rPr>
              <a:t>102</a:t>
            </a:r>
            <a:endParaRPr/>
          </a:p>
          <a:p>
            <a:pPr marL="0" marR="0" lvl="0" indent="0" algn="ctr" rtl="0">
              <a:spcBef>
                <a:spcPts val="0"/>
              </a:spcBef>
              <a:spcAft>
                <a:spcPts val="0"/>
              </a:spcAft>
              <a:buNone/>
            </a:pPr>
            <a:r>
              <a:rPr lang="en-US" sz="563">
                <a:solidFill>
                  <a:srgbClr val="000000"/>
                </a:solidFill>
                <a:latin typeface="Arial"/>
                <a:ea typeface="Arial"/>
                <a:cs typeface="Arial"/>
                <a:sym typeface="Arial"/>
              </a:rPr>
              <a:t>130</a:t>
            </a:r>
            <a:endParaRPr sz="563">
              <a:solidFill>
                <a:srgbClr val="000000"/>
              </a:solidFill>
              <a:latin typeface="Arial"/>
              <a:ea typeface="Arial"/>
              <a:cs typeface="Arial"/>
              <a:sym typeface="Arial"/>
            </a:endParaRPr>
          </a:p>
        </p:txBody>
      </p:sp>
      <p:sp>
        <p:nvSpPr>
          <p:cNvPr id="245" name="Google Shape;245;p55"/>
          <p:cNvSpPr/>
          <p:nvPr/>
        </p:nvSpPr>
        <p:spPr>
          <a:xfrm>
            <a:off x="8445501" y="2394599"/>
            <a:ext cx="745067" cy="558800"/>
          </a:xfrm>
          <a:prstGeom prst="rect">
            <a:avLst/>
          </a:prstGeom>
          <a:solidFill>
            <a:srgbClr val="6638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a:solidFill>
                  <a:srgbClr val="FFFFFF"/>
                </a:solidFill>
                <a:latin typeface="Arial"/>
                <a:ea typeface="Arial"/>
                <a:cs typeface="Arial"/>
                <a:sym typeface="Arial"/>
              </a:rPr>
              <a:t>102</a:t>
            </a:r>
            <a:endParaRPr/>
          </a:p>
          <a:p>
            <a:pPr marL="0" marR="0" lvl="0" indent="0" algn="ctr" rtl="0">
              <a:spcBef>
                <a:spcPts val="0"/>
              </a:spcBef>
              <a:spcAft>
                <a:spcPts val="0"/>
              </a:spcAft>
              <a:buNone/>
            </a:pPr>
            <a:r>
              <a:rPr lang="en-US" sz="563">
                <a:solidFill>
                  <a:srgbClr val="FFFFFF"/>
                </a:solidFill>
                <a:latin typeface="Arial"/>
                <a:ea typeface="Arial"/>
                <a:cs typeface="Arial"/>
                <a:sym typeface="Arial"/>
              </a:rPr>
              <a:t>56</a:t>
            </a:r>
            <a:endParaRPr/>
          </a:p>
          <a:p>
            <a:pPr marL="0" marR="0" lvl="0" indent="0" algn="ctr" rtl="0">
              <a:spcBef>
                <a:spcPts val="0"/>
              </a:spcBef>
              <a:spcAft>
                <a:spcPts val="0"/>
              </a:spcAft>
              <a:buNone/>
            </a:pPr>
            <a:r>
              <a:rPr lang="en-US" sz="563">
                <a:solidFill>
                  <a:srgbClr val="FFFFFF"/>
                </a:solidFill>
                <a:latin typeface="Arial"/>
                <a:ea typeface="Arial"/>
                <a:cs typeface="Arial"/>
                <a:sym typeface="Arial"/>
              </a:rPr>
              <a:t>48</a:t>
            </a:r>
            <a:endParaRPr sz="563">
              <a:solidFill>
                <a:srgbClr val="FFFFFF"/>
              </a:solidFill>
              <a:latin typeface="Arial"/>
              <a:ea typeface="Arial"/>
              <a:cs typeface="Arial"/>
              <a:sym typeface="Arial"/>
            </a:endParaRPr>
          </a:p>
        </p:txBody>
      </p:sp>
      <p:sp>
        <p:nvSpPr>
          <p:cNvPr id="246" name="Google Shape;246;p55"/>
          <p:cNvSpPr/>
          <p:nvPr/>
        </p:nvSpPr>
        <p:spPr>
          <a:xfrm>
            <a:off x="9406469" y="2394599"/>
            <a:ext cx="745067" cy="558800"/>
          </a:xfrm>
          <a:prstGeom prst="rect">
            <a:avLst/>
          </a:prstGeom>
          <a:solidFill>
            <a:srgbClr val="8278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a:solidFill>
                  <a:srgbClr val="000000"/>
                </a:solidFill>
                <a:latin typeface="Arial"/>
                <a:ea typeface="Arial"/>
                <a:cs typeface="Arial"/>
                <a:sym typeface="Arial"/>
              </a:rPr>
              <a:t>130</a:t>
            </a:r>
            <a:endParaRPr/>
          </a:p>
          <a:p>
            <a:pPr marL="0" marR="0" lvl="0" indent="0" algn="ctr" rtl="0">
              <a:spcBef>
                <a:spcPts val="0"/>
              </a:spcBef>
              <a:spcAft>
                <a:spcPts val="0"/>
              </a:spcAft>
              <a:buNone/>
            </a:pPr>
            <a:r>
              <a:rPr lang="en-US" sz="563">
                <a:solidFill>
                  <a:srgbClr val="000000"/>
                </a:solidFill>
                <a:latin typeface="Arial"/>
                <a:ea typeface="Arial"/>
                <a:cs typeface="Arial"/>
                <a:sym typeface="Arial"/>
              </a:rPr>
              <a:t>120</a:t>
            </a:r>
            <a:endParaRPr/>
          </a:p>
          <a:p>
            <a:pPr marL="0" marR="0" lvl="0" indent="0" algn="ctr" rtl="0">
              <a:spcBef>
                <a:spcPts val="0"/>
              </a:spcBef>
              <a:spcAft>
                <a:spcPts val="0"/>
              </a:spcAft>
              <a:buNone/>
            </a:pPr>
            <a:r>
              <a:rPr lang="en-US" sz="563">
                <a:solidFill>
                  <a:srgbClr val="000000"/>
                </a:solidFill>
                <a:latin typeface="Arial"/>
                <a:ea typeface="Arial"/>
                <a:cs typeface="Arial"/>
                <a:sym typeface="Arial"/>
              </a:rPr>
              <a:t>111</a:t>
            </a:r>
            <a:endParaRPr sz="563">
              <a:solidFill>
                <a:srgbClr val="000000"/>
              </a:solidFill>
              <a:latin typeface="Arial"/>
              <a:ea typeface="Arial"/>
              <a:cs typeface="Arial"/>
              <a:sym typeface="Arial"/>
            </a:endParaRPr>
          </a:p>
        </p:txBody>
      </p:sp>
      <p:sp>
        <p:nvSpPr>
          <p:cNvPr id="247" name="Google Shape;247;p55"/>
          <p:cNvSpPr/>
          <p:nvPr/>
        </p:nvSpPr>
        <p:spPr>
          <a:xfrm>
            <a:off x="1718733" y="1707600"/>
            <a:ext cx="745067" cy="558800"/>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a:solidFill>
                  <a:srgbClr val="000000"/>
                </a:solidFill>
                <a:latin typeface="Arial"/>
                <a:ea typeface="Arial"/>
                <a:cs typeface="Arial"/>
                <a:sym typeface="Arial"/>
              </a:rPr>
              <a:t>237</a:t>
            </a:r>
            <a:endParaRPr/>
          </a:p>
          <a:p>
            <a:pPr marL="0" marR="0" lvl="0" indent="0" algn="ctr" rtl="0">
              <a:spcBef>
                <a:spcPts val="0"/>
              </a:spcBef>
              <a:spcAft>
                <a:spcPts val="0"/>
              </a:spcAft>
              <a:buNone/>
            </a:pPr>
            <a:r>
              <a:rPr lang="en-US" sz="563">
                <a:solidFill>
                  <a:srgbClr val="000000"/>
                </a:solidFill>
                <a:latin typeface="Arial"/>
                <a:ea typeface="Arial"/>
                <a:cs typeface="Arial"/>
                <a:sym typeface="Arial"/>
              </a:rPr>
              <a:t>237</a:t>
            </a:r>
            <a:endParaRPr/>
          </a:p>
          <a:p>
            <a:pPr marL="0" marR="0" lvl="0" indent="0" algn="ctr" rtl="0">
              <a:spcBef>
                <a:spcPts val="0"/>
              </a:spcBef>
              <a:spcAft>
                <a:spcPts val="0"/>
              </a:spcAft>
              <a:buNone/>
            </a:pPr>
            <a:r>
              <a:rPr lang="en-US" sz="563">
                <a:solidFill>
                  <a:srgbClr val="000000"/>
                </a:solidFill>
                <a:latin typeface="Arial"/>
                <a:ea typeface="Arial"/>
                <a:cs typeface="Arial"/>
                <a:sym typeface="Arial"/>
              </a:rPr>
              <a:t>237</a:t>
            </a:r>
            <a:endParaRPr sz="563">
              <a:solidFill>
                <a:srgbClr val="000000"/>
              </a:solidFill>
              <a:latin typeface="Arial"/>
              <a:ea typeface="Arial"/>
              <a:cs typeface="Arial"/>
              <a:sym typeface="Arial"/>
            </a:endParaRPr>
          </a:p>
        </p:txBody>
      </p:sp>
      <p:sp>
        <p:nvSpPr>
          <p:cNvPr id="248" name="Google Shape;248;p55"/>
          <p:cNvSpPr/>
          <p:nvPr/>
        </p:nvSpPr>
        <p:spPr>
          <a:xfrm>
            <a:off x="5562601" y="1707600"/>
            <a:ext cx="745067" cy="558800"/>
          </a:xfrm>
          <a:prstGeom prst="rect">
            <a:avLst/>
          </a:prstGeom>
          <a:solidFill>
            <a:srgbClr val="5077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a:solidFill>
                  <a:srgbClr val="000000"/>
                </a:solidFill>
                <a:latin typeface="Arial"/>
                <a:ea typeface="Arial"/>
                <a:cs typeface="Arial"/>
                <a:sym typeface="Arial"/>
              </a:rPr>
              <a:t>80</a:t>
            </a:r>
            <a:endParaRPr/>
          </a:p>
          <a:p>
            <a:pPr marL="0" marR="0" lvl="0" indent="0" algn="ctr" rtl="0">
              <a:spcBef>
                <a:spcPts val="0"/>
              </a:spcBef>
              <a:spcAft>
                <a:spcPts val="0"/>
              </a:spcAft>
              <a:buNone/>
            </a:pPr>
            <a:r>
              <a:rPr lang="en-US" sz="563">
                <a:solidFill>
                  <a:srgbClr val="000000"/>
                </a:solidFill>
                <a:latin typeface="Arial"/>
                <a:ea typeface="Arial"/>
                <a:cs typeface="Arial"/>
                <a:sym typeface="Arial"/>
              </a:rPr>
              <a:t>119</a:t>
            </a:r>
            <a:endParaRPr/>
          </a:p>
          <a:p>
            <a:pPr marL="0" marR="0" lvl="0" indent="0" algn="ctr" rtl="0">
              <a:spcBef>
                <a:spcPts val="0"/>
              </a:spcBef>
              <a:spcAft>
                <a:spcPts val="0"/>
              </a:spcAft>
              <a:buNone/>
            </a:pPr>
            <a:r>
              <a:rPr lang="en-US" sz="563">
                <a:solidFill>
                  <a:srgbClr val="000000"/>
                </a:solidFill>
                <a:latin typeface="Arial"/>
                <a:ea typeface="Arial"/>
                <a:cs typeface="Arial"/>
                <a:sym typeface="Arial"/>
              </a:rPr>
              <a:t>27</a:t>
            </a:r>
            <a:endParaRPr sz="563">
              <a:solidFill>
                <a:srgbClr val="000000"/>
              </a:solidFill>
              <a:latin typeface="Arial"/>
              <a:ea typeface="Arial"/>
              <a:cs typeface="Arial"/>
              <a:sym typeface="Arial"/>
            </a:endParaRPr>
          </a:p>
        </p:txBody>
      </p:sp>
      <p:sp>
        <p:nvSpPr>
          <p:cNvPr id="249" name="Google Shape;249;p55"/>
          <p:cNvSpPr/>
          <p:nvPr/>
        </p:nvSpPr>
        <p:spPr>
          <a:xfrm>
            <a:off x="6523568" y="1707600"/>
            <a:ext cx="745067" cy="558800"/>
          </a:xfrm>
          <a:prstGeom prst="rect">
            <a:avLst/>
          </a:prstGeom>
          <a:solidFill>
            <a:srgbClr val="FCAE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a:solidFill>
                  <a:srgbClr val="000000"/>
                </a:solidFill>
                <a:latin typeface="Arial"/>
                <a:ea typeface="Arial"/>
                <a:cs typeface="Arial"/>
                <a:sym typeface="Arial"/>
              </a:rPr>
              <a:t>252</a:t>
            </a:r>
            <a:endParaRPr/>
          </a:p>
          <a:p>
            <a:pPr marL="0" marR="0" lvl="0" indent="0" algn="ctr" rtl="0">
              <a:spcBef>
                <a:spcPts val="0"/>
              </a:spcBef>
              <a:spcAft>
                <a:spcPts val="0"/>
              </a:spcAft>
              <a:buNone/>
            </a:pPr>
            <a:r>
              <a:rPr lang="en-US" sz="563">
                <a:solidFill>
                  <a:srgbClr val="000000"/>
                </a:solidFill>
                <a:latin typeface="Arial"/>
                <a:ea typeface="Arial"/>
                <a:cs typeface="Arial"/>
                <a:sym typeface="Arial"/>
              </a:rPr>
              <a:t>174</a:t>
            </a:r>
            <a:endParaRPr/>
          </a:p>
          <a:p>
            <a:pPr marL="0" marR="0" lvl="0" indent="0" algn="ctr" rtl="0">
              <a:spcBef>
                <a:spcPts val="0"/>
              </a:spcBef>
              <a:spcAft>
                <a:spcPts val="0"/>
              </a:spcAft>
              <a:buNone/>
            </a:pPr>
            <a:r>
              <a:rPr lang="en-US" sz="563">
                <a:solidFill>
                  <a:srgbClr val="000000"/>
                </a:solidFill>
                <a:latin typeface="Arial"/>
                <a:ea typeface="Arial"/>
                <a:cs typeface="Arial"/>
                <a:sym typeface="Arial"/>
              </a:rPr>
              <a:t>.59</a:t>
            </a:r>
            <a:endParaRPr sz="563">
              <a:solidFill>
                <a:srgbClr val="000000"/>
              </a:solidFill>
              <a:latin typeface="Arial"/>
              <a:ea typeface="Arial"/>
              <a:cs typeface="Arial"/>
              <a:sym typeface="Arial"/>
            </a:endParaRPr>
          </a:p>
        </p:txBody>
      </p:sp>
      <p:pic>
        <p:nvPicPr>
          <p:cNvPr id="250" name="Google Shape;250;p55"/>
          <p:cNvPicPr preferRelativeResize="0"/>
          <p:nvPr/>
        </p:nvPicPr>
        <p:blipFill rotWithShape="1">
          <a:blip r:embed="rId6">
            <a:alphaModFix/>
          </a:blip>
          <a:srcRect/>
          <a:stretch/>
        </p:blipFill>
        <p:spPr>
          <a:xfrm>
            <a:off x="6079067" y="3416309"/>
            <a:ext cx="25400" cy="3175"/>
          </a:xfrm>
          <a:prstGeom prst="rect">
            <a:avLst/>
          </a:prstGeom>
          <a:noFill/>
          <a:ln>
            <a:noFill/>
          </a:ln>
        </p:spPr>
      </p:pic>
      <p:pic>
        <p:nvPicPr>
          <p:cNvPr id="251" name="Google Shape;251;p55"/>
          <p:cNvPicPr preferRelativeResize="0"/>
          <p:nvPr/>
        </p:nvPicPr>
        <p:blipFill rotWithShape="1">
          <a:blip r:embed="rId7">
            <a:alphaModFix/>
          </a:blip>
          <a:srcRect/>
          <a:stretch/>
        </p:blipFill>
        <p:spPr>
          <a:xfrm>
            <a:off x="9277309" y="5619575"/>
            <a:ext cx="1385371" cy="1117093"/>
          </a:xfrm>
          <a:prstGeom prst="rect">
            <a:avLst/>
          </a:prstGeom>
          <a:noFill/>
          <a:ln>
            <a:noFill/>
          </a:ln>
        </p:spPr>
      </p:pic>
      <p:sp>
        <p:nvSpPr>
          <p:cNvPr id="252" name="Google Shape;252;p55"/>
          <p:cNvSpPr/>
          <p:nvPr/>
        </p:nvSpPr>
        <p:spPr>
          <a:xfrm>
            <a:off x="7484533" y="1707600"/>
            <a:ext cx="745067" cy="558800"/>
          </a:xfrm>
          <a:prstGeom prst="rect">
            <a:avLst/>
          </a:prstGeom>
          <a:solidFill>
            <a:srgbClr val="53247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63">
                <a:solidFill>
                  <a:srgbClr val="FFFFFF"/>
                </a:solidFill>
                <a:latin typeface="Arial"/>
                <a:ea typeface="Arial"/>
                <a:cs typeface="Arial"/>
                <a:sym typeface="Arial"/>
              </a:rPr>
              <a:t>83</a:t>
            </a:r>
            <a:endParaRPr/>
          </a:p>
          <a:p>
            <a:pPr marL="0" marR="0" lvl="0" indent="0" algn="ctr" rtl="0">
              <a:spcBef>
                <a:spcPts val="0"/>
              </a:spcBef>
              <a:spcAft>
                <a:spcPts val="0"/>
              </a:spcAft>
              <a:buNone/>
            </a:pPr>
            <a:r>
              <a:rPr lang="en-US" sz="563">
                <a:solidFill>
                  <a:srgbClr val="FFFFFF"/>
                </a:solidFill>
                <a:latin typeface="Arial"/>
                <a:ea typeface="Arial"/>
                <a:cs typeface="Arial"/>
                <a:sym typeface="Arial"/>
              </a:rPr>
              <a:t>36</a:t>
            </a:r>
            <a:endParaRPr/>
          </a:p>
          <a:p>
            <a:pPr marL="0" marR="0" lvl="0" indent="0" algn="ctr" rtl="0">
              <a:spcBef>
                <a:spcPts val="0"/>
              </a:spcBef>
              <a:spcAft>
                <a:spcPts val="0"/>
              </a:spcAft>
              <a:buNone/>
            </a:pPr>
            <a:r>
              <a:rPr lang="en-US" sz="563">
                <a:solidFill>
                  <a:srgbClr val="FFFFFF"/>
                </a:solidFill>
                <a:latin typeface="Arial"/>
                <a:ea typeface="Arial"/>
                <a:cs typeface="Arial"/>
                <a:sym typeface="Arial"/>
              </a:rPr>
              <a:t>118</a:t>
            </a:r>
            <a:endParaRPr sz="563">
              <a:solidFill>
                <a:srgbClr val="FFFFFF"/>
              </a:solidFill>
              <a:latin typeface="Arial"/>
              <a:ea typeface="Arial"/>
              <a:cs typeface="Arial"/>
              <a:sym typeface="Arial"/>
            </a:endParaRPr>
          </a:p>
        </p:txBody>
      </p:sp>
      <p:pic>
        <p:nvPicPr>
          <p:cNvPr id="253" name="Google Shape;253;p55"/>
          <p:cNvPicPr preferRelativeResize="0"/>
          <p:nvPr/>
        </p:nvPicPr>
        <p:blipFill rotWithShape="1">
          <a:blip r:embed="rId8">
            <a:alphaModFix/>
          </a:blip>
          <a:srcRect t="85366"/>
          <a:stretch/>
        </p:blipFill>
        <p:spPr>
          <a:xfrm>
            <a:off x="9372600" y="6645349"/>
            <a:ext cx="1191192" cy="1594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5" r:id="rId1"/>
    <p:sldLayoutId id="2147483686"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
          <p15:clr>
            <a:srgbClr val="5ACBF0"/>
          </p15:clr>
        </p15:guide>
        <p15:guide id="2" pos="12971">
          <p15:clr>
            <a:srgbClr val="5ACBF0"/>
          </p15:clr>
        </p15:guide>
        <p15:guide id="3" pos="7296">
          <p15:clr>
            <a:srgbClr val="5ACBF0"/>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265"/>
        <p:cNvGrpSpPr/>
        <p:nvPr/>
      </p:nvGrpSpPr>
      <p:grpSpPr>
        <a:xfrm>
          <a:off x="0" y="0"/>
          <a:ext cx="0" cy="0"/>
          <a:chOff x="0" y="0"/>
          <a:chExt cx="0" cy="0"/>
        </a:xfrm>
      </p:grpSpPr>
      <p:pic>
        <p:nvPicPr>
          <p:cNvPr id="266" name="Google Shape;266;p58"/>
          <p:cNvPicPr preferRelativeResize="0"/>
          <p:nvPr/>
        </p:nvPicPr>
        <p:blipFill rotWithShape="1">
          <a:blip r:embed="rId10">
            <a:alphaModFix/>
          </a:blip>
          <a:srcRect/>
          <a:stretch/>
        </p:blipFill>
        <p:spPr>
          <a:xfrm>
            <a:off x="0" y="0"/>
            <a:ext cx="12192000" cy="6858000"/>
          </a:xfrm>
          <a:prstGeom prst="rect">
            <a:avLst/>
          </a:prstGeom>
          <a:noFill/>
          <a:ln>
            <a:noFill/>
          </a:ln>
        </p:spPr>
      </p:pic>
      <p:sp>
        <p:nvSpPr>
          <p:cNvPr id="267" name="Google Shape;267;p58"/>
          <p:cNvSpPr/>
          <p:nvPr/>
        </p:nvSpPr>
        <p:spPr>
          <a:xfrm>
            <a:off x="245542" y="165467"/>
            <a:ext cx="11716335" cy="6545212"/>
          </a:xfrm>
          <a:prstGeom prst="roundRect">
            <a:avLst>
              <a:gd name="adj" fmla="val 2258"/>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83847A"/>
              </a:solidFill>
              <a:latin typeface="Arial"/>
              <a:ea typeface="Arial"/>
              <a:cs typeface="Arial"/>
              <a:sym typeface="Arial"/>
            </a:endParaRPr>
          </a:p>
        </p:txBody>
      </p:sp>
      <p:sp>
        <p:nvSpPr>
          <p:cNvPr id="268" name="Google Shape;268;p58"/>
          <p:cNvSpPr txBox="1">
            <a:spLocks noGrp="1"/>
          </p:cNvSpPr>
          <p:nvPr>
            <p:ph type="title"/>
          </p:nvPr>
        </p:nvSpPr>
        <p:spPr>
          <a:xfrm>
            <a:off x="406400" y="274638"/>
            <a:ext cx="11176000" cy="80645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400" b="1" i="0" u="none" strike="noStrike" cap="none">
                <a:solidFill>
                  <a:srgbClr val="3F3F3F"/>
                </a:solidFill>
                <a:latin typeface="Arial"/>
                <a:ea typeface="Arial"/>
                <a:cs typeface="Arial"/>
                <a:sym typeface="Arial"/>
              </a:defRPr>
            </a:lvl1pPr>
            <a:lvl2pPr marR="0" lvl="1" algn="l" rtl="0">
              <a:spcBef>
                <a:spcPts val="0"/>
              </a:spcBef>
              <a:spcAft>
                <a:spcPts val="0"/>
              </a:spcAft>
              <a:buSzPts val="1400"/>
              <a:buNone/>
              <a:defRPr sz="1350" b="1" i="0" u="none" strike="noStrike" cap="none">
                <a:solidFill>
                  <a:srgbClr val="978473"/>
                </a:solidFill>
                <a:latin typeface="Arial"/>
                <a:ea typeface="Arial"/>
                <a:cs typeface="Arial"/>
                <a:sym typeface="Arial"/>
              </a:defRPr>
            </a:lvl2pPr>
            <a:lvl3pPr marR="0" lvl="2" algn="l" rtl="0">
              <a:spcBef>
                <a:spcPts val="0"/>
              </a:spcBef>
              <a:spcAft>
                <a:spcPts val="0"/>
              </a:spcAft>
              <a:buSzPts val="1400"/>
              <a:buNone/>
              <a:defRPr sz="1350" b="1" i="0" u="none" strike="noStrike" cap="none">
                <a:solidFill>
                  <a:srgbClr val="978473"/>
                </a:solidFill>
                <a:latin typeface="Arial"/>
                <a:ea typeface="Arial"/>
                <a:cs typeface="Arial"/>
                <a:sym typeface="Arial"/>
              </a:defRPr>
            </a:lvl3pPr>
            <a:lvl4pPr marR="0" lvl="3" algn="l" rtl="0">
              <a:spcBef>
                <a:spcPts val="0"/>
              </a:spcBef>
              <a:spcAft>
                <a:spcPts val="0"/>
              </a:spcAft>
              <a:buSzPts val="1400"/>
              <a:buNone/>
              <a:defRPr sz="1350" b="1" i="0" u="none" strike="noStrike" cap="none">
                <a:solidFill>
                  <a:srgbClr val="978473"/>
                </a:solidFill>
                <a:latin typeface="Arial"/>
                <a:ea typeface="Arial"/>
                <a:cs typeface="Arial"/>
                <a:sym typeface="Arial"/>
              </a:defRPr>
            </a:lvl4pPr>
            <a:lvl5pPr marR="0" lvl="4" algn="l" rtl="0">
              <a:spcBef>
                <a:spcPts val="0"/>
              </a:spcBef>
              <a:spcAft>
                <a:spcPts val="0"/>
              </a:spcAft>
              <a:buSzPts val="1400"/>
              <a:buNone/>
              <a:defRPr sz="1350" b="1" i="0" u="none" strike="noStrike" cap="none">
                <a:solidFill>
                  <a:srgbClr val="978473"/>
                </a:solidFill>
                <a:latin typeface="Arial"/>
                <a:ea typeface="Arial"/>
                <a:cs typeface="Arial"/>
                <a:sym typeface="Arial"/>
              </a:defRPr>
            </a:lvl5pPr>
            <a:lvl6pPr marR="0" lvl="5" algn="l" rtl="0">
              <a:spcBef>
                <a:spcPts val="0"/>
              </a:spcBef>
              <a:spcAft>
                <a:spcPts val="0"/>
              </a:spcAft>
              <a:buSzPts val="1400"/>
              <a:buNone/>
              <a:defRPr sz="2475"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75"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75"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75" b="0" i="0" u="none" strike="noStrike" cap="none">
                <a:solidFill>
                  <a:schemeClr val="dk1"/>
                </a:solidFill>
                <a:latin typeface="Arial"/>
                <a:ea typeface="Arial"/>
                <a:cs typeface="Arial"/>
                <a:sym typeface="Arial"/>
              </a:defRPr>
            </a:lvl9pPr>
          </a:lstStyle>
          <a:p>
            <a:endParaRPr/>
          </a:p>
        </p:txBody>
      </p:sp>
      <p:sp>
        <p:nvSpPr>
          <p:cNvPr id="269" name="Google Shape;269;p58"/>
          <p:cNvSpPr txBox="1">
            <a:spLocks noGrp="1"/>
          </p:cNvSpPr>
          <p:nvPr>
            <p:ph type="body" idx="1"/>
          </p:nvPr>
        </p:nvSpPr>
        <p:spPr>
          <a:xfrm>
            <a:off x="406400" y="1233932"/>
            <a:ext cx="11176000" cy="470966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69"/>
              </a:spcBef>
              <a:spcAft>
                <a:spcPts val="0"/>
              </a:spcAft>
              <a:buSzPts val="1400"/>
              <a:buNone/>
              <a:defRPr sz="2100" b="0" i="0" u="none" strike="noStrike" cap="none">
                <a:solidFill>
                  <a:srgbClr val="3F3F3F"/>
                </a:solidFill>
                <a:latin typeface="Arial"/>
                <a:ea typeface="Arial"/>
                <a:cs typeface="Arial"/>
                <a:sym typeface="Arial"/>
              </a:defRPr>
            </a:lvl1pPr>
            <a:lvl2pPr marL="914400" marR="0" lvl="1" indent="-361950" algn="l" rtl="0">
              <a:spcBef>
                <a:spcPts val="169"/>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2pPr>
            <a:lvl3pPr marL="1371600" marR="0" lvl="2" indent="-323850" algn="l" rtl="0">
              <a:spcBef>
                <a:spcPts val="169"/>
              </a:spcBef>
              <a:spcAft>
                <a:spcPts val="0"/>
              </a:spcAft>
              <a:buClr>
                <a:srgbClr val="3F3F3F"/>
              </a:buClr>
              <a:buSzPts val="1500"/>
              <a:buFont typeface="Arial"/>
              <a:buChar char="•"/>
              <a:defRPr sz="1500" b="0" i="0" u="none" strike="noStrike" cap="none">
                <a:solidFill>
                  <a:srgbClr val="3F3F3F"/>
                </a:solidFill>
                <a:latin typeface="Arial"/>
                <a:ea typeface="Arial"/>
                <a:cs typeface="Arial"/>
                <a:sym typeface="Arial"/>
              </a:defRPr>
            </a:lvl3pPr>
            <a:lvl4pPr marL="1828800" marR="0" lvl="3" indent="-323850" algn="l" rtl="0">
              <a:spcBef>
                <a:spcPts val="169"/>
              </a:spcBef>
              <a:spcAft>
                <a:spcPts val="0"/>
              </a:spcAft>
              <a:buClr>
                <a:srgbClr val="3F3F3F"/>
              </a:buClr>
              <a:buSzPts val="1500"/>
              <a:buFont typeface="Arial"/>
              <a:buChar char="–"/>
              <a:defRPr sz="1500" b="0" i="0" u="none" strike="noStrike" cap="none">
                <a:solidFill>
                  <a:srgbClr val="3F3F3F"/>
                </a:solidFill>
                <a:latin typeface="Arial"/>
                <a:ea typeface="Arial"/>
                <a:cs typeface="Arial"/>
                <a:sym typeface="Arial"/>
              </a:defRPr>
            </a:lvl4pPr>
            <a:lvl5pPr marL="2286000" marR="0" lvl="4" indent="-323850" algn="l" rtl="0">
              <a:spcBef>
                <a:spcPts val="169"/>
              </a:spcBef>
              <a:spcAft>
                <a:spcPts val="0"/>
              </a:spcAft>
              <a:buClr>
                <a:srgbClr val="3F3F3F"/>
              </a:buClr>
              <a:buSzPts val="1500"/>
              <a:buFont typeface="Arial"/>
              <a:buChar char="»"/>
              <a:defRPr sz="1500" b="0" i="0" u="none" strike="noStrike" cap="none">
                <a:solidFill>
                  <a:srgbClr val="3F3F3F"/>
                </a:solidFill>
                <a:latin typeface="Arial"/>
                <a:ea typeface="Arial"/>
                <a:cs typeface="Arial"/>
                <a:sym typeface="Arial"/>
              </a:defRPr>
            </a:lvl5pPr>
            <a:lvl6pPr marL="2743200" marR="0" lvl="5" indent="-300037" algn="l" rtl="0">
              <a:spcBef>
                <a:spcPts val="225"/>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6pPr>
            <a:lvl7pPr marL="3200400" marR="0" lvl="6" indent="-300037" algn="l" rtl="0">
              <a:spcBef>
                <a:spcPts val="225"/>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7pPr>
            <a:lvl8pPr marL="3657600" marR="0" lvl="7" indent="-300037" algn="l" rtl="0">
              <a:spcBef>
                <a:spcPts val="225"/>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8pPr>
            <a:lvl9pPr marL="4114800" marR="0" lvl="8" indent="-300037" algn="l" rtl="0">
              <a:spcBef>
                <a:spcPts val="225"/>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9pPr>
          </a:lstStyle>
          <a:p>
            <a:endParaRPr/>
          </a:p>
        </p:txBody>
      </p:sp>
      <p:pic>
        <p:nvPicPr>
          <p:cNvPr id="270" name="Google Shape;270;p58"/>
          <p:cNvPicPr preferRelativeResize="0"/>
          <p:nvPr/>
        </p:nvPicPr>
        <p:blipFill rotWithShape="1">
          <a:blip r:embed="rId11">
            <a:alphaModFix/>
          </a:blip>
          <a:srcRect/>
          <a:stretch/>
        </p:blipFill>
        <p:spPr>
          <a:xfrm>
            <a:off x="6079067" y="3416309"/>
            <a:ext cx="25400" cy="3175"/>
          </a:xfrm>
          <a:prstGeom prst="rect">
            <a:avLst/>
          </a:prstGeom>
          <a:noFill/>
          <a:ln>
            <a:noFill/>
          </a:ln>
        </p:spPr>
      </p:pic>
      <p:pic>
        <p:nvPicPr>
          <p:cNvPr id="271" name="Google Shape;271;p58"/>
          <p:cNvPicPr preferRelativeResize="0"/>
          <p:nvPr/>
        </p:nvPicPr>
        <p:blipFill rotWithShape="1">
          <a:blip r:embed="rId12">
            <a:alphaModFix/>
          </a:blip>
          <a:srcRect/>
          <a:stretch/>
        </p:blipFill>
        <p:spPr>
          <a:xfrm>
            <a:off x="10811017" y="5655966"/>
            <a:ext cx="828311" cy="1054717"/>
          </a:xfrm>
          <a:prstGeom prst="rect">
            <a:avLst/>
          </a:prstGeom>
          <a:noFill/>
          <a:ln>
            <a:noFill/>
          </a:ln>
        </p:spPr>
      </p:pic>
      <p:pic>
        <p:nvPicPr>
          <p:cNvPr id="272" name="Google Shape;272;p58"/>
          <p:cNvPicPr preferRelativeResize="0"/>
          <p:nvPr/>
        </p:nvPicPr>
        <p:blipFill rotWithShape="1">
          <a:blip r:embed="rId13">
            <a:alphaModFix/>
          </a:blip>
          <a:srcRect/>
          <a:stretch/>
        </p:blipFill>
        <p:spPr>
          <a:xfrm>
            <a:off x="9277309" y="5619575"/>
            <a:ext cx="1385371" cy="1117093"/>
          </a:xfrm>
          <a:prstGeom prst="rect">
            <a:avLst/>
          </a:prstGeom>
          <a:noFill/>
          <a:ln>
            <a:noFill/>
          </a:ln>
        </p:spPr>
      </p:pic>
      <p:sp>
        <p:nvSpPr>
          <p:cNvPr id="273" name="Google Shape;273;p58"/>
          <p:cNvSpPr txBox="1">
            <a:spLocks noGrp="1"/>
          </p:cNvSpPr>
          <p:nvPr>
            <p:ph type="sldNum" idx="12"/>
          </p:nvPr>
        </p:nvSpPr>
        <p:spPr>
          <a:xfrm>
            <a:off x="5446186" y="6425806"/>
            <a:ext cx="977900" cy="241214"/>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spcAft>
                <a:spcPts val="0"/>
              </a:spcAft>
              <a:buNone/>
              <a:defRPr sz="563">
                <a:solidFill>
                  <a:srgbClr val="3F3F3F"/>
                </a:solidFill>
                <a:latin typeface="Arial"/>
                <a:ea typeface="Arial"/>
                <a:cs typeface="Arial"/>
                <a:sym typeface="Arial"/>
              </a:defRPr>
            </a:lvl1pPr>
            <a:lvl2pPr marL="0" marR="0" lvl="1" indent="0" algn="ctr" rtl="0">
              <a:spcBef>
                <a:spcPts val="0"/>
              </a:spcBef>
              <a:spcAft>
                <a:spcPts val="0"/>
              </a:spcAft>
              <a:buNone/>
              <a:defRPr sz="563">
                <a:solidFill>
                  <a:srgbClr val="3F3F3F"/>
                </a:solidFill>
                <a:latin typeface="Arial"/>
                <a:ea typeface="Arial"/>
                <a:cs typeface="Arial"/>
                <a:sym typeface="Arial"/>
              </a:defRPr>
            </a:lvl2pPr>
            <a:lvl3pPr marL="0" marR="0" lvl="2" indent="0" algn="ctr" rtl="0">
              <a:spcBef>
                <a:spcPts val="0"/>
              </a:spcBef>
              <a:spcAft>
                <a:spcPts val="0"/>
              </a:spcAft>
              <a:buNone/>
              <a:defRPr sz="563">
                <a:solidFill>
                  <a:srgbClr val="3F3F3F"/>
                </a:solidFill>
                <a:latin typeface="Arial"/>
                <a:ea typeface="Arial"/>
                <a:cs typeface="Arial"/>
                <a:sym typeface="Arial"/>
              </a:defRPr>
            </a:lvl3pPr>
            <a:lvl4pPr marL="0" marR="0" lvl="3" indent="0" algn="ctr" rtl="0">
              <a:spcBef>
                <a:spcPts val="0"/>
              </a:spcBef>
              <a:spcAft>
                <a:spcPts val="0"/>
              </a:spcAft>
              <a:buNone/>
              <a:defRPr sz="563">
                <a:solidFill>
                  <a:srgbClr val="3F3F3F"/>
                </a:solidFill>
                <a:latin typeface="Arial"/>
                <a:ea typeface="Arial"/>
                <a:cs typeface="Arial"/>
                <a:sym typeface="Arial"/>
              </a:defRPr>
            </a:lvl4pPr>
            <a:lvl5pPr marL="0" marR="0" lvl="4" indent="0" algn="ctr" rtl="0">
              <a:spcBef>
                <a:spcPts val="0"/>
              </a:spcBef>
              <a:spcAft>
                <a:spcPts val="0"/>
              </a:spcAft>
              <a:buNone/>
              <a:defRPr sz="563">
                <a:solidFill>
                  <a:srgbClr val="3F3F3F"/>
                </a:solidFill>
                <a:latin typeface="Arial"/>
                <a:ea typeface="Arial"/>
                <a:cs typeface="Arial"/>
                <a:sym typeface="Arial"/>
              </a:defRPr>
            </a:lvl5pPr>
            <a:lvl6pPr marL="0" marR="0" lvl="5" indent="0" algn="ctr" rtl="0">
              <a:spcBef>
                <a:spcPts val="0"/>
              </a:spcBef>
              <a:spcAft>
                <a:spcPts val="0"/>
              </a:spcAft>
              <a:buNone/>
              <a:defRPr sz="563">
                <a:solidFill>
                  <a:srgbClr val="3F3F3F"/>
                </a:solidFill>
                <a:latin typeface="Arial"/>
                <a:ea typeface="Arial"/>
                <a:cs typeface="Arial"/>
                <a:sym typeface="Arial"/>
              </a:defRPr>
            </a:lvl6pPr>
            <a:lvl7pPr marL="0" marR="0" lvl="6" indent="0" algn="ctr" rtl="0">
              <a:spcBef>
                <a:spcPts val="0"/>
              </a:spcBef>
              <a:spcAft>
                <a:spcPts val="0"/>
              </a:spcAft>
              <a:buNone/>
              <a:defRPr sz="563">
                <a:solidFill>
                  <a:srgbClr val="3F3F3F"/>
                </a:solidFill>
                <a:latin typeface="Arial"/>
                <a:ea typeface="Arial"/>
                <a:cs typeface="Arial"/>
                <a:sym typeface="Arial"/>
              </a:defRPr>
            </a:lvl7pPr>
            <a:lvl8pPr marL="0" marR="0" lvl="7" indent="0" algn="ctr" rtl="0">
              <a:spcBef>
                <a:spcPts val="0"/>
              </a:spcBef>
              <a:spcAft>
                <a:spcPts val="0"/>
              </a:spcAft>
              <a:buNone/>
              <a:defRPr sz="563">
                <a:solidFill>
                  <a:srgbClr val="3F3F3F"/>
                </a:solidFill>
                <a:latin typeface="Arial"/>
                <a:ea typeface="Arial"/>
                <a:cs typeface="Arial"/>
                <a:sym typeface="Arial"/>
              </a:defRPr>
            </a:lvl8pPr>
            <a:lvl9pPr marL="0" marR="0" lvl="8" indent="0" algn="ctr" rtl="0">
              <a:spcBef>
                <a:spcPts val="0"/>
              </a:spcBef>
              <a:spcAft>
                <a:spcPts val="0"/>
              </a:spcAft>
              <a:buNone/>
              <a:defRPr sz="563">
                <a:solidFill>
                  <a:srgbClr val="3F3F3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274" name="Google Shape;274;p58"/>
          <p:cNvSpPr/>
          <p:nvPr/>
        </p:nvSpPr>
        <p:spPr>
          <a:xfrm>
            <a:off x="9356651" y="5720316"/>
            <a:ext cx="1307805" cy="956931"/>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3847A"/>
              </a:solidFill>
              <a:latin typeface="Arial"/>
              <a:ea typeface="Arial"/>
              <a:cs typeface="Arial"/>
              <a:sym typeface="Arial"/>
            </a:endParaRPr>
          </a:p>
        </p:txBody>
      </p:sp>
      <p:pic>
        <p:nvPicPr>
          <p:cNvPr id="275" name="Google Shape;275;p58"/>
          <p:cNvPicPr preferRelativeResize="0"/>
          <p:nvPr/>
        </p:nvPicPr>
        <p:blipFill rotWithShape="1">
          <a:blip r:embed="rId14">
            <a:alphaModFix/>
          </a:blip>
          <a:srcRect/>
          <a:stretch/>
        </p:blipFill>
        <p:spPr>
          <a:xfrm>
            <a:off x="9415659" y="5677786"/>
            <a:ext cx="1092412" cy="99946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7296">
          <p15:clr>
            <a:srgbClr val="5ACBF0"/>
          </p15:clr>
        </p15:guide>
        <p15:guide id="2" pos="12971">
          <p15:clr>
            <a:srgbClr val="5ACBF0"/>
          </p15:clr>
        </p15:guide>
        <p15:guide id="3" pos="256">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chart" Target="../charts/chart1.xml"/><Relationship Id="rId5" Type="http://schemas.openxmlformats.org/officeDocument/2006/relationships/image" Target="../media/image9.png"/><Relationship Id="rId4" Type="http://schemas.openxmlformats.org/officeDocument/2006/relationships/package" Target="../embeddings/Microsoft_Excel_Worksheet.xlsx"/></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
          <p:cNvSpPr txBox="1">
            <a:spLocks noGrp="1"/>
          </p:cNvSpPr>
          <p:nvPr>
            <p:ph type="sldNum" idx="12"/>
          </p:nvPr>
        </p:nvSpPr>
        <p:spPr>
          <a:xfrm>
            <a:off x="5446186" y="6356359"/>
            <a:ext cx="9779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solidFill>
                  <a:srgbClr val="FFFFFF"/>
                </a:solidFill>
              </a:rPr>
              <a:t>1</a:t>
            </a:fld>
            <a:endParaRPr>
              <a:solidFill>
                <a:srgbClr val="FFFFFF"/>
              </a:solidFill>
            </a:endParaRPr>
          </a:p>
        </p:txBody>
      </p:sp>
      <p:sp>
        <p:nvSpPr>
          <p:cNvPr id="309" name="Google Shape;309;p1"/>
          <p:cNvSpPr txBox="1">
            <a:spLocks noGrp="1"/>
          </p:cNvSpPr>
          <p:nvPr>
            <p:ph type="body" idx="1"/>
          </p:nvPr>
        </p:nvSpPr>
        <p:spPr>
          <a:xfrm>
            <a:off x="609603" y="3200408"/>
            <a:ext cx="4941191" cy="1562099"/>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endParaRPr/>
          </a:p>
          <a:p>
            <a:pPr marL="0" lvl="0" indent="0" algn="l" rtl="0">
              <a:lnSpc>
                <a:spcPct val="90000"/>
              </a:lnSpc>
              <a:spcBef>
                <a:spcPts val="563"/>
              </a:spcBef>
              <a:spcAft>
                <a:spcPts val="0"/>
              </a:spcAft>
              <a:buClr>
                <a:schemeClr val="dk1"/>
              </a:buClr>
              <a:buSzPct val="100000"/>
              <a:buNone/>
            </a:pPr>
            <a:endParaRPr/>
          </a:p>
          <a:p>
            <a:pPr marL="0" lvl="0" indent="0" algn="l" rtl="0">
              <a:lnSpc>
                <a:spcPct val="90000"/>
              </a:lnSpc>
              <a:spcBef>
                <a:spcPts val="563"/>
              </a:spcBef>
              <a:spcAft>
                <a:spcPts val="0"/>
              </a:spcAft>
              <a:buClr>
                <a:schemeClr val="dk1"/>
              </a:buClr>
              <a:buSzPct val="100000"/>
              <a:buNone/>
            </a:pPr>
            <a:endParaRPr/>
          </a:p>
          <a:p>
            <a:pPr marL="0" lvl="0" indent="0" algn="l" rtl="0">
              <a:lnSpc>
                <a:spcPct val="90000"/>
              </a:lnSpc>
              <a:spcBef>
                <a:spcPts val="563"/>
              </a:spcBef>
              <a:spcAft>
                <a:spcPts val="0"/>
              </a:spcAft>
              <a:buClr>
                <a:schemeClr val="dk1"/>
              </a:buClr>
              <a:buSzPct val="100000"/>
              <a:buNone/>
            </a:pPr>
            <a:endParaRPr/>
          </a:p>
          <a:p>
            <a:pPr marL="0" lvl="0" indent="0" algn="l" rtl="0">
              <a:lnSpc>
                <a:spcPct val="90000"/>
              </a:lnSpc>
              <a:spcBef>
                <a:spcPts val="563"/>
              </a:spcBef>
              <a:spcAft>
                <a:spcPts val="0"/>
              </a:spcAft>
              <a:buClr>
                <a:schemeClr val="dk1"/>
              </a:buClr>
              <a:buSzPct val="100000"/>
              <a:buNone/>
            </a:pPr>
            <a:r>
              <a:rPr lang="en-US"/>
              <a:t>County Commissioners Meeting</a:t>
            </a:r>
            <a:endParaRPr/>
          </a:p>
          <a:p>
            <a:pPr marL="0" lvl="0" indent="0" algn="l" rtl="0">
              <a:lnSpc>
                <a:spcPct val="90000"/>
              </a:lnSpc>
              <a:spcBef>
                <a:spcPts val="563"/>
              </a:spcBef>
              <a:spcAft>
                <a:spcPts val="0"/>
              </a:spcAft>
              <a:buClr>
                <a:schemeClr val="dk1"/>
              </a:buClr>
              <a:buSzPct val="100000"/>
              <a:buNone/>
            </a:pPr>
            <a:r>
              <a:rPr lang="en-US"/>
              <a:t>31 October 2019</a:t>
            </a:r>
            <a:endParaRPr/>
          </a:p>
        </p:txBody>
      </p:sp>
      <p:sp>
        <p:nvSpPr>
          <p:cNvPr id="310" name="Google Shape;310;p1"/>
          <p:cNvSpPr txBox="1">
            <a:spLocks noGrp="1"/>
          </p:cNvSpPr>
          <p:nvPr>
            <p:ph type="title"/>
          </p:nvPr>
        </p:nvSpPr>
        <p:spPr>
          <a:xfrm>
            <a:off x="368971" y="1000304"/>
            <a:ext cx="6797038" cy="376220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lt1"/>
              </a:buClr>
              <a:buSzPts val="3600"/>
              <a:buFont typeface="Arial"/>
              <a:buNone/>
            </a:pPr>
            <a:r>
              <a:rPr lang="en-US" sz="3600"/>
              <a:t>ROGUE RIVER </a:t>
            </a:r>
            <a:br>
              <a:rPr lang="en-US" sz="3600"/>
            </a:br>
            <a:r>
              <a:rPr lang="en-US" sz="3600"/>
              <a:t>HATCHERY MITIGATION</a:t>
            </a:r>
            <a:br>
              <a:rPr lang="en-US" sz="2800"/>
            </a:br>
            <a:br>
              <a:rPr lang="en-US"/>
            </a:br>
            <a:endParaRPr/>
          </a:p>
        </p:txBody>
      </p:sp>
      <p:pic>
        <p:nvPicPr>
          <p:cNvPr id="311" name="Google Shape;311;p1"/>
          <p:cNvPicPr preferRelativeResize="0"/>
          <p:nvPr/>
        </p:nvPicPr>
        <p:blipFill rotWithShape="1">
          <a:blip r:embed="rId3">
            <a:alphaModFix/>
          </a:blip>
          <a:srcRect/>
          <a:stretch/>
        </p:blipFill>
        <p:spPr>
          <a:xfrm>
            <a:off x="6082881" y="835825"/>
            <a:ext cx="5597265" cy="3736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10"/>
          <p:cNvSpPr txBox="1">
            <a:spLocks noGrp="1"/>
          </p:cNvSpPr>
          <p:nvPr>
            <p:ph type="title"/>
          </p:nvPr>
        </p:nvSpPr>
        <p:spPr>
          <a:xfrm>
            <a:off x="406400" y="274646"/>
            <a:ext cx="11176000" cy="80645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PROGRAM EVOLUTION</a:t>
            </a:r>
            <a:endParaRPr/>
          </a:p>
        </p:txBody>
      </p:sp>
      <p:sp>
        <p:nvSpPr>
          <p:cNvPr id="383" name="Google Shape;383;p10"/>
          <p:cNvSpPr txBox="1">
            <a:spLocks noGrp="1"/>
          </p:cNvSpPr>
          <p:nvPr>
            <p:ph type="body" idx="1"/>
          </p:nvPr>
        </p:nvSpPr>
        <p:spPr>
          <a:xfrm>
            <a:off x="406400" y="948094"/>
            <a:ext cx="11339484" cy="5585710"/>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Clr>
                <a:srgbClr val="3F3F3F"/>
              </a:buClr>
              <a:buSzPts val="2400"/>
              <a:buFont typeface="Arial"/>
              <a:buChar char="•"/>
            </a:pPr>
            <a:r>
              <a:rPr lang="en-US" sz="2400"/>
              <a:t>Corps of Engineers and Fish Commission of Oregon signed formal “agreement” in Feb 1966 for Fish Commission to produce fish on behalf of the Corps</a:t>
            </a:r>
            <a:endParaRPr/>
          </a:p>
          <a:p>
            <a:pPr marL="632222" lvl="1" indent="-342900" algn="l" rtl="0">
              <a:spcBef>
                <a:spcPts val="1369"/>
              </a:spcBef>
              <a:spcAft>
                <a:spcPts val="0"/>
              </a:spcAft>
              <a:buClr>
                <a:srgbClr val="3F3F3F"/>
              </a:buClr>
              <a:buSzPts val="2000"/>
              <a:buFont typeface="Courier New"/>
              <a:buChar char="o"/>
            </a:pPr>
            <a:r>
              <a:rPr lang="en-US" sz="2000"/>
              <a:t>2.5M spring Chinook juveniles at 15 fpp (166,667 pounds) → </a:t>
            </a:r>
            <a:r>
              <a:rPr lang="en-US" sz="1900" i="1"/>
              <a:t>Based on 8,300 adults (‘64 data)</a:t>
            </a:r>
            <a:endParaRPr/>
          </a:p>
          <a:p>
            <a:pPr marL="285750" lvl="0" indent="-285750" algn="l" rtl="0">
              <a:spcBef>
                <a:spcPts val="1369"/>
              </a:spcBef>
              <a:spcAft>
                <a:spcPts val="0"/>
              </a:spcAft>
              <a:buClr>
                <a:srgbClr val="3F3F3F"/>
              </a:buClr>
              <a:buSzPts val="2400"/>
              <a:buFont typeface="Arial"/>
              <a:buChar char="•"/>
            </a:pPr>
            <a:r>
              <a:rPr lang="en-US" sz="2400"/>
              <a:t>US Government and Oregon State Game Commission signed contract in Aug 1972 for Game Commission to produce fish on behalf of the Corps</a:t>
            </a:r>
            <a:endParaRPr/>
          </a:p>
          <a:p>
            <a:pPr marL="632222" lvl="1" indent="-342900" algn="l" rtl="0">
              <a:spcBef>
                <a:spcPts val="1369"/>
              </a:spcBef>
              <a:spcAft>
                <a:spcPts val="0"/>
              </a:spcAft>
              <a:buClr>
                <a:srgbClr val="3F3F3F"/>
              </a:buClr>
              <a:buSzPts val="2000"/>
              <a:buFont typeface="Courier New"/>
              <a:buChar char="o"/>
            </a:pPr>
            <a:r>
              <a:rPr lang="en-US" sz="2000"/>
              <a:t>263,000 pounds at release for spring Chinook → </a:t>
            </a:r>
            <a:r>
              <a:rPr lang="en-US" sz="1900" i="1"/>
              <a:t>Based on 13,020 adults (‘65 data)</a:t>
            </a:r>
            <a:endParaRPr sz="1900"/>
          </a:p>
          <a:p>
            <a:pPr marL="285750" lvl="0" indent="-285750" algn="l" rtl="0">
              <a:spcBef>
                <a:spcPts val="1369"/>
              </a:spcBef>
              <a:spcAft>
                <a:spcPts val="0"/>
              </a:spcAft>
              <a:buClr>
                <a:srgbClr val="3F3F3F"/>
              </a:buClr>
              <a:buSzPts val="2400"/>
              <a:buFont typeface="Arial"/>
              <a:buChar char="•"/>
            </a:pPr>
            <a:r>
              <a:rPr lang="en-US" sz="2400"/>
              <a:t>Production agreement/contract identified the number of fish the State would produce on behalf of the Corps but included clause that numbers could be “changed by mutual agreement of those concerned”</a:t>
            </a:r>
            <a:endParaRPr/>
          </a:p>
          <a:p>
            <a:pPr marL="285750" lvl="0" indent="-285750" algn="l" rtl="0">
              <a:spcBef>
                <a:spcPts val="1369"/>
              </a:spcBef>
              <a:spcAft>
                <a:spcPts val="0"/>
              </a:spcAft>
              <a:buClr>
                <a:srgbClr val="3F3F3F"/>
              </a:buClr>
              <a:buSzPts val="2400"/>
              <a:buFont typeface="Arial"/>
              <a:buChar char="•"/>
            </a:pPr>
            <a:r>
              <a:rPr lang="en-US" sz="2400"/>
              <a:t>Elk Creek Dam uncertainties regarding mitigation also lead to fish production flexibility (numbers and species proportions) as long as total poundage not exceeded</a:t>
            </a:r>
            <a:endParaRPr sz="2100"/>
          </a:p>
          <a:p>
            <a:pPr marL="285750" lvl="0" indent="-171450" algn="l" rtl="0">
              <a:lnSpc>
                <a:spcPct val="150000"/>
              </a:lnSpc>
              <a:spcBef>
                <a:spcPts val="1369"/>
              </a:spcBef>
              <a:spcAft>
                <a:spcPts val="0"/>
              </a:spcAft>
              <a:buClr>
                <a:srgbClr val="3F3F3F"/>
              </a:buClr>
              <a:buSzPts val="1800"/>
              <a:buFont typeface="Arial"/>
              <a:buNone/>
            </a:pPr>
            <a:endParaRPr>
              <a:solidFill>
                <a:schemeClr val="dk1"/>
              </a:solidFill>
            </a:endParaRPr>
          </a:p>
        </p:txBody>
      </p:sp>
      <p:sp>
        <p:nvSpPr>
          <p:cNvPr id="384" name="Google Shape;384;p10"/>
          <p:cNvSpPr txBox="1">
            <a:spLocks noGrp="1"/>
          </p:cNvSpPr>
          <p:nvPr>
            <p:ph type="sldNum" idx="12"/>
          </p:nvPr>
        </p:nvSpPr>
        <p:spPr>
          <a:xfrm>
            <a:off x="5446186" y="6425806"/>
            <a:ext cx="977900" cy="24121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11"/>
          <p:cNvSpPr txBox="1">
            <a:spLocks noGrp="1"/>
          </p:cNvSpPr>
          <p:nvPr>
            <p:ph type="title"/>
          </p:nvPr>
        </p:nvSpPr>
        <p:spPr>
          <a:xfrm>
            <a:off x="406400" y="274646"/>
            <a:ext cx="11176000" cy="80645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PROGRAM EVOLUTION</a:t>
            </a:r>
            <a:endParaRPr/>
          </a:p>
        </p:txBody>
      </p:sp>
      <p:sp>
        <p:nvSpPr>
          <p:cNvPr id="391" name="Google Shape;391;p11"/>
          <p:cNvSpPr txBox="1">
            <a:spLocks noGrp="1"/>
          </p:cNvSpPr>
          <p:nvPr>
            <p:ph type="body" idx="1"/>
          </p:nvPr>
        </p:nvSpPr>
        <p:spPr>
          <a:xfrm>
            <a:off x="406400" y="948094"/>
            <a:ext cx="11339484" cy="5585710"/>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Clr>
                <a:srgbClr val="3F3F3F"/>
              </a:buClr>
              <a:buSzPts val="2000"/>
              <a:buFont typeface="Arial"/>
              <a:buChar char="•"/>
            </a:pPr>
            <a:r>
              <a:rPr lang="en-US" sz="2000"/>
              <a:t>Spring Chinook production numbers have fluctuated over time </a:t>
            </a:r>
            <a:endParaRPr/>
          </a:p>
          <a:p>
            <a:pPr marL="285750" lvl="0" indent="-285750" algn="l" rtl="0">
              <a:spcBef>
                <a:spcPts val="1369"/>
              </a:spcBef>
              <a:spcAft>
                <a:spcPts val="0"/>
              </a:spcAft>
              <a:buClr>
                <a:srgbClr val="3F3F3F"/>
              </a:buClr>
              <a:buSzPts val="2000"/>
              <a:buFont typeface="Arial"/>
              <a:buChar char="•"/>
            </a:pPr>
            <a:r>
              <a:rPr lang="en-US" sz="2000"/>
              <a:t>However, “up to 263,000 pounds” for ChS remained constant in 1972 contract, 1990 cooperative agreement, 2012 cooperative agreement with State for production, with “flexibility” clause</a:t>
            </a:r>
            <a:endParaRPr/>
          </a:p>
          <a:p>
            <a:pPr marL="285750" lvl="0" indent="-285750" algn="l" rtl="0">
              <a:spcBef>
                <a:spcPts val="1369"/>
              </a:spcBef>
              <a:spcAft>
                <a:spcPts val="0"/>
              </a:spcAft>
              <a:buClr>
                <a:srgbClr val="3F3F3F"/>
              </a:buClr>
              <a:buSzPts val="2000"/>
              <a:buFont typeface="Arial"/>
              <a:buChar char="•"/>
            </a:pPr>
            <a:r>
              <a:rPr lang="en-US" sz="2000"/>
              <a:t>Changed to 178,600 pounds in 2017 production contract with State</a:t>
            </a:r>
            <a:endParaRPr/>
          </a:p>
          <a:p>
            <a:pPr marL="632222" lvl="1" indent="-342900" algn="l" rtl="0">
              <a:spcBef>
                <a:spcPts val="1369"/>
              </a:spcBef>
              <a:spcAft>
                <a:spcPts val="0"/>
              </a:spcAft>
              <a:buClr>
                <a:srgbClr val="3F3F3F"/>
              </a:buClr>
              <a:buSzPts val="2000"/>
              <a:buFont typeface="Courier New"/>
              <a:buChar char="o"/>
            </a:pPr>
            <a:r>
              <a:rPr lang="en-US" sz="2000"/>
              <a:t>1,825,100 total juvenile release with 1,703,250 smolts</a:t>
            </a:r>
            <a:endParaRPr/>
          </a:p>
          <a:p>
            <a:pPr marL="632222" lvl="1" indent="-342900" algn="l" rtl="0">
              <a:spcBef>
                <a:spcPts val="1369"/>
              </a:spcBef>
              <a:spcAft>
                <a:spcPts val="0"/>
              </a:spcAft>
              <a:buClr>
                <a:srgbClr val="3F3F3F"/>
              </a:buClr>
              <a:buSzPts val="2000"/>
              <a:buFont typeface="Courier New"/>
              <a:buChar char="o"/>
            </a:pPr>
            <a:r>
              <a:rPr lang="en-US" sz="2000"/>
              <a:t>Coordinated adjustment to ChS production with ODFW and NMFS </a:t>
            </a:r>
            <a:endParaRPr/>
          </a:p>
          <a:p>
            <a:pPr marL="632222" lvl="1" indent="-342900" algn="l" rtl="0">
              <a:spcBef>
                <a:spcPts val="1369"/>
              </a:spcBef>
              <a:spcAft>
                <a:spcPts val="0"/>
              </a:spcAft>
              <a:buClr>
                <a:srgbClr val="3F3F3F"/>
              </a:buClr>
              <a:buSzPts val="2000"/>
              <a:buFont typeface="Courier New"/>
              <a:buChar char="o"/>
            </a:pPr>
            <a:r>
              <a:rPr lang="en-US" sz="2000"/>
              <a:t>Consistent with 2016 Spring Chinook HGMP (Rogue Stock 52) and 2007 Conservation Plan</a:t>
            </a:r>
            <a:endParaRPr/>
          </a:p>
          <a:p>
            <a:pPr marL="0" lvl="0" indent="0" algn="l" rtl="0">
              <a:lnSpc>
                <a:spcPct val="150000"/>
              </a:lnSpc>
              <a:spcBef>
                <a:spcPts val="1369"/>
              </a:spcBef>
              <a:spcAft>
                <a:spcPts val="0"/>
              </a:spcAft>
              <a:buClr>
                <a:srgbClr val="3F3F3F"/>
              </a:buClr>
              <a:buSzPts val="1800"/>
              <a:buNone/>
            </a:pPr>
            <a:endParaRPr>
              <a:solidFill>
                <a:schemeClr val="dk1"/>
              </a:solidFill>
            </a:endParaRPr>
          </a:p>
        </p:txBody>
      </p:sp>
      <p:sp>
        <p:nvSpPr>
          <p:cNvPr id="392" name="Google Shape;392;p11"/>
          <p:cNvSpPr txBox="1">
            <a:spLocks noGrp="1"/>
          </p:cNvSpPr>
          <p:nvPr>
            <p:ph type="sldNum" idx="12"/>
          </p:nvPr>
        </p:nvSpPr>
        <p:spPr>
          <a:xfrm>
            <a:off x="5446186" y="6425806"/>
            <a:ext cx="977900" cy="24121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11</a:t>
            </a:fld>
            <a:endParaRPr/>
          </a:p>
        </p:txBody>
      </p:sp>
      <p:pic>
        <p:nvPicPr>
          <p:cNvPr id="393" name="Google Shape;393;p11"/>
          <p:cNvPicPr preferRelativeResize="0"/>
          <p:nvPr/>
        </p:nvPicPr>
        <p:blipFill rotWithShape="1">
          <a:blip r:embed="rId3">
            <a:alphaModFix/>
          </a:blip>
          <a:srcRect l="5125" t="35587" r="2184" b="13471"/>
          <a:stretch/>
        </p:blipFill>
        <p:spPr>
          <a:xfrm>
            <a:off x="843619" y="4455541"/>
            <a:ext cx="5991829" cy="2469847"/>
          </a:xfrm>
          <a:prstGeom prst="rect">
            <a:avLst/>
          </a:prstGeom>
          <a:noFill/>
          <a:ln>
            <a:noFill/>
          </a:ln>
        </p:spPr>
      </p:pic>
      <p:sp>
        <p:nvSpPr>
          <p:cNvPr id="394" name="Google Shape;394;p11" descr="https://mail.google.com/mail/u/0?ui=2&amp;ik=c7365eae1d&amp;attid=0.2&amp;permmsgid=msg-a:r-4238219882374563690&amp;th=16df9ef28677db32&amp;view=fimg&amp;sz=s0-l75-ft&amp;attbid=ANGjdJ8LFwZs034y3RWl7XUxewxcQN3DAhm7-kCUEsRnAlVrJTXpWn0NI7BJ8Q5_5Hh14CUabAkbDRJ3l-04iJkRtxKgDobULnzwNfH_gNy8aF1gyhCFZhziXB4P3YU&amp;disp=emb&amp;realattid=16df9ef09617afcd75e1"/>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5" name="Google Shape;395;p11" descr="https://mail.google.com/mail/u/0?ui=2&amp;ik=c7365eae1d&amp;attid=0.2&amp;permmsgid=msg-a:r-4238219882374563690&amp;th=16df9ef28677db32&amp;view=fimg&amp;sz=s0-l75-ft&amp;attbid=ANGjdJ8LFwZs034y3RWl7XUxewxcQN3DAhm7-kCUEsRnAlVrJTXpWn0NI7BJ8Q5_5Hh14CUabAkbDRJ3l-04iJkRtxKgDobULnzwNfH_gNy8aF1gyhCFZhziXB4P3YU&amp;disp=emb&amp;realattid=16df9ef09617afcd75e1"/>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6" name="Google Shape;396;p11" descr="https://mail.google.com/mail/u/0?ui=2&amp;ik=c7365eae1d&amp;attid=0.2&amp;permmsgid=msg-a:r-4238219882374563690&amp;th=16df9ef28677db32&amp;view=fimg&amp;sz=s0-l75-ft&amp;attbid=ANGjdJ8LFwZs034y3RWl7XUxewxcQN3DAhm7-kCUEsRnAlVrJTXpWn0NI7BJ8Q5_5Hh14CUabAkbDRJ3l-04iJkRtxKgDobULnzwNfH_gNy8aF1gyhCFZhziXB4P3YU&amp;disp=emb&amp;realattid=16df9ef09617afcd75e1"/>
          <p:cNvSpPr/>
          <p:nvPr/>
        </p:nvSpPr>
        <p:spPr>
          <a:xfrm>
            <a:off x="7428732" y="2148630"/>
            <a:ext cx="2396337" cy="239634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397" name="Google Shape;397;p11"/>
          <p:cNvPicPr preferRelativeResize="0"/>
          <p:nvPr/>
        </p:nvPicPr>
        <p:blipFill rotWithShape="1">
          <a:blip r:embed="rId4">
            <a:alphaModFix/>
          </a:blip>
          <a:srcRect l="18298" t="4104" r="49885" b="4431"/>
          <a:stretch/>
        </p:blipFill>
        <p:spPr>
          <a:xfrm rot="5400000">
            <a:off x="6707408" y="3194317"/>
            <a:ext cx="2181949" cy="470443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12"/>
          <p:cNvSpPr txBox="1">
            <a:spLocks noGrp="1"/>
          </p:cNvSpPr>
          <p:nvPr>
            <p:ph type="title"/>
          </p:nvPr>
        </p:nvSpPr>
        <p:spPr>
          <a:xfrm>
            <a:off x="406400" y="274646"/>
            <a:ext cx="11176000" cy="80645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PROGRAM EVOLUTION</a:t>
            </a:r>
            <a:endParaRPr/>
          </a:p>
        </p:txBody>
      </p:sp>
      <p:sp>
        <p:nvSpPr>
          <p:cNvPr id="404" name="Google Shape;404;p12"/>
          <p:cNvSpPr txBox="1">
            <a:spLocks noGrp="1"/>
          </p:cNvSpPr>
          <p:nvPr>
            <p:ph type="body" idx="1"/>
          </p:nvPr>
        </p:nvSpPr>
        <p:spPr>
          <a:xfrm>
            <a:off x="307974" y="948094"/>
            <a:ext cx="11487785" cy="5585710"/>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Clr>
                <a:srgbClr val="3F3F3F"/>
              </a:buClr>
              <a:buSzPts val="2000"/>
              <a:buFont typeface="Arial"/>
              <a:buChar char="•"/>
            </a:pPr>
            <a:r>
              <a:rPr lang="en-US" sz="2000"/>
              <a:t>Hatchery mitigation historically expressed as pounds</a:t>
            </a:r>
            <a:endParaRPr/>
          </a:p>
          <a:p>
            <a:pPr marL="285750" lvl="0" indent="-285750" algn="l" rtl="0">
              <a:spcBef>
                <a:spcPts val="1369"/>
              </a:spcBef>
              <a:spcAft>
                <a:spcPts val="0"/>
              </a:spcAft>
              <a:buClr>
                <a:srgbClr val="3F3F3F"/>
              </a:buClr>
              <a:buSzPts val="2000"/>
              <a:buFont typeface="Arial"/>
              <a:buChar char="•"/>
            </a:pPr>
            <a:r>
              <a:rPr lang="en-US" sz="2000"/>
              <a:t>Cole Rivers Hatchery produces mitigation for Lost Creek and Applegate (collectively, the Project)</a:t>
            </a:r>
            <a:endParaRPr/>
          </a:p>
          <a:p>
            <a:pPr marL="285750" lvl="0" indent="-285750" algn="l" rtl="0">
              <a:spcBef>
                <a:spcPts val="1369"/>
              </a:spcBef>
              <a:spcAft>
                <a:spcPts val="0"/>
              </a:spcAft>
              <a:buClr>
                <a:srgbClr val="3F3F3F"/>
              </a:buClr>
              <a:buSzPts val="2000"/>
              <a:buFont typeface="Arial"/>
              <a:buChar char="•"/>
            </a:pPr>
            <a:r>
              <a:rPr lang="en-US" sz="2000"/>
              <a:t>USACE mitigation goal for the Project is 365,120 pounds in total</a:t>
            </a:r>
            <a:endParaRPr/>
          </a:p>
          <a:p>
            <a:pPr marL="285750" lvl="0" indent="-158750" algn="l" rtl="0">
              <a:spcBef>
                <a:spcPts val="1369"/>
              </a:spcBef>
              <a:spcAft>
                <a:spcPts val="0"/>
              </a:spcAft>
              <a:buClr>
                <a:srgbClr val="3F3F3F"/>
              </a:buClr>
              <a:buSzPts val="2000"/>
              <a:buFont typeface="Arial"/>
              <a:buNone/>
            </a:pPr>
            <a:endParaRPr sz="2000"/>
          </a:p>
        </p:txBody>
      </p:sp>
      <p:sp>
        <p:nvSpPr>
          <p:cNvPr id="405" name="Google Shape;405;p12"/>
          <p:cNvSpPr txBox="1">
            <a:spLocks noGrp="1"/>
          </p:cNvSpPr>
          <p:nvPr>
            <p:ph type="sldNum" idx="12"/>
          </p:nvPr>
        </p:nvSpPr>
        <p:spPr>
          <a:xfrm>
            <a:off x="5446186" y="6425806"/>
            <a:ext cx="977900" cy="24121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12</a:t>
            </a:fld>
            <a:endParaRPr/>
          </a:p>
        </p:txBody>
      </p:sp>
      <p:pic>
        <p:nvPicPr>
          <p:cNvPr id="406" name="Google Shape;406;p12"/>
          <p:cNvPicPr preferRelativeResize="0"/>
          <p:nvPr/>
        </p:nvPicPr>
        <p:blipFill rotWithShape="1">
          <a:blip r:embed="rId3">
            <a:alphaModFix/>
          </a:blip>
          <a:srcRect l="5125" t="35587" r="2184" b="13471"/>
          <a:stretch/>
        </p:blipFill>
        <p:spPr>
          <a:xfrm>
            <a:off x="799167" y="2470359"/>
            <a:ext cx="9857891" cy="4063445"/>
          </a:xfrm>
          <a:prstGeom prst="rect">
            <a:avLst/>
          </a:prstGeom>
          <a:noFill/>
          <a:ln>
            <a:noFill/>
          </a:ln>
        </p:spPr>
      </p:pic>
      <p:sp>
        <p:nvSpPr>
          <p:cNvPr id="407" name="Google Shape;407;p12" descr="https://mail.google.com/mail/u/0?ui=2&amp;ik=c7365eae1d&amp;attid=0.2&amp;permmsgid=msg-a:r-4238219882374563690&amp;th=16df9ef28677db32&amp;view=fimg&amp;sz=s0-l75-ft&amp;attbid=ANGjdJ8LFwZs034y3RWl7XUxewxcQN3DAhm7-kCUEsRnAlVrJTXpWn0NI7BJ8Q5_5Hh14CUabAkbDRJ3l-04iJkRtxKgDobULnzwNfH_gNy8aF1gyhCFZhziXB4P3YU&amp;disp=emb&amp;realattid=16df9ef09617afcd75e1"/>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8" name="Google Shape;408;p12" descr="https://mail.google.com/mail/u/0?ui=2&amp;ik=c7365eae1d&amp;attid=0.2&amp;permmsgid=msg-a:r-4238219882374563690&amp;th=16df9ef28677db32&amp;view=fimg&amp;sz=s0-l75-ft&amp;attbid=ANGjdJ8LFwZs034y3RWl7XUxewxcQN3DAhm7-kCUEsRnAlVrJTXpWn0NI7BJ8Q5_5Hh14CUabAkbDRJ3l-04iJkRtxKgDobULnzwNfH_gNy8aF1gyhCFZhziXB4P3YU&amp;disp=emb&amp;realattid=16df9ef09617afcd75e1"/>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9" name="Google Shape;409;p12" descr="https://mail.google.com/mail/u/0?ui=2&amp;ik=c7365eae1d&amp;attid=0.2&amp;permmsgid=msg-a:r-4238219882374563690&amp;th=16df9ef28677db32&amp;view=fimg&amp;sz=s0-l75-ft&amp;attbid=ANGjdJ8LFwZs034y3RWl7XUxewxcQN3DAhm7-kCUEsRnAlVrJTXpWn0NI7BJ8Q5_5Hh14CUabAkbDRJ3l-04iJkRtxKgDobULnzwNfH_gNy8aF1gyhCFZhziXB4P3YU&amp;disp=emb&amp;realattid=16df9ef09617afcd75e1"/>
          <p:cNvSpPr/>
          <p:nvPr/>
        </p:nvSpPr>
        <p:spPr>
          <a:xfrm>
            <a:off x="7428732" y="2148630"/>
            <a:ext cx="2396337" cy="239634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13"/>
          <p:cNvSpPr txBox="1">
            <a:spLocks noGrp="1"/>
          </p:cNvSpPr>
          <p:nvPr>
            <p:ph type="title"/>
          </p:nvPr>
        </p:nvSpPr>
        <p:spPr>
          <a:xfrm>
            <a:off x="406400" y="274646"/>
            <a:ext cx="11176000" cy="80645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PROGRAM EVOLUTION</a:t>
            </a:r>
            <a:endParaRPr/>
          </a:p>
        </p:txBody>
      </p:sp>
      <p:sp>
        <p:nvSpPr>
          <p:cNvPr id="416" name="Google Shape;416;p13"/>
          <p:cNvSpPr txBox="1">
            <a:spLocks noGrp="1"/>
          </p:cNvSpPr>
          <p:nvPr>
            <p:ph type="body" idx="1"/>
          </p:nvPr>
        </p:nvSpPr>
        <p:spPr>
          <a:xfrm>
            <a:off x="307974" y="948094"/>
            <a:ext cx="11487785" cy="5585710"/>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Clr>
                <a:srgbClr val="3F3F3F"/>
              </a:buClr>
              <a:buSzPts val="2000"/>
              <a:buFont typeface="Arial"/>
              <a:buChar char="•"/>
            </a:pPr>
            <a:r>
              <a:rPr lang="en-US" sz="2000"/>
              <a:t>1990 Cooperative Agreement:</a:t>
            </a:r>
            <a:endParaRPr/>
          </a:p>
          <a:p>
            <a:pPr marL="289322" lvl="1" indent="0" algn="l" rtl="0">
              <a:spcBef>
                <a:spcPts val="1369"/>
              </a:spcBef>
              <a:spcAft>
                <a:spcPts val="0"/>
              </a:spcAft>
              <a:buClr>
                <a:srgbClr val="3F3F3F"/>
              </a:buClr>
              <a:buSzPts val="2000"/>
              <a:buNone/>
            </a:pPr>
            <a:r>
              <a:rPr lang="en-US" sz="2000" i="1"/>
              <a:t>“This poundage schedule will be sufficient to maintain the hatchery equivalent of the production, including harvest, from the 13,020 wild spring chinook spawners and 500 wild summer steelhead spawners which returned to the area above Lost Creek Dam and the 500 wild coho spawners and 2,000 wild winter steelhead spawners which returned to the area above Applegate Dam.  The Corps recognizes the States need for fish management flexibility for the Rogue Basin, therefore, the above schedule serves only as an agreement guideline for the various species to be reared.  The Corps expects the annual production for each species to fluctuate, however, the total (365,120 pounds) should not be exceeded on a regular basis with corps funding.”</a:t>
            </a:r>
            <a:endParaRPr/>
          </a:p>
          <a:p>
            <a:pPr marL="342900" lvl="0" indent="-342900" algn="l" rtl="0">
              <a:spcBef>
                <a:spcPts val="1369"/>
              </a:spcBef>
              <a:spcAft>
                <a:spcPts val="0"/>
              </a:spcAft>
              <a:buClr>
                <a:srgbClr val="3F3F3F"/>
              </a:buClr>
              <a:buSzPts val="2000"/>
              <a:buFont typeface="Arial"/>
              <a:buChar char="•"/>
            </a:pPr>
            <a:r>
              <a:rPr lang="en-US" sz="2000"/>
              <a:t>USACE remains committed to meeting mitigation goal</a:t>
            </a:r>
            <a:endParaRPr/>
          </a:p>
          <a:p>
            <a:pPr marL="342900" lvl="0" indent="-342900" algn="l" rtl="0">
              <a:spcBef>
                <a:spcPts val="1369"/>
              </a:spcBef>
              <a:spcAft>
                <a:spcPts val="0"/>
              </a:spcAft>
              <a:buClr>
                <a:srgbClr val="3F3F3F"/>
              </a:buClr>
              <a:buSzPts val="2000"/>
              <a:buFont typeface="Arial"/>
              <a:buChar char="•"/>
            </a:pPr>
            <a:r>
              <a:rPr lang="en-US" sz="2000"/>
              <a:t>USACE relies on fish agency co-managers to propose appropriate proportion, number, size of each stock</a:t>
            </a:r>
            <a:endParaRPr/>
          </a:p>
          <a:p>
            <a:pPr marL="342900" lvl="0" indent="-342900" algn="l" rtl="0">
              <a:spcBef>
                <a:spcPts val="1369"/>
              </a:spcBef>
              <a:spcAft>
                <a:spcPts val="0"/>
              </a:spcAft>
              <a:buClr>
                <a:srgbClr val="3F3F3F"/>
              </a:buClr>
              <a:buSzPts val="2000"/>
              <a:buFont typeface="Arial"/>
              <a:buChar char="•"/>
            </a:pPr>
            <a:r>
              <a:rPr lang="en-US" sz="2000"/>
              <a:t>USACE ensures proposed production fits its mitigation need and purpose</a:t>
            </a:r>
            <a:endParaRPr/>
          </a:p>
          <a:p>
            <a:pPr marL="285750" lvl="0" indent="-158750" algn="l" rtl="0">
              <a:spcBef>
                <a:spcPts val="1369"/>
              </a:spcBef>
              <a:spcAft>
                <a:spcPts val="0"/>
              </a:spcAft>
              <a:buClr>
                <a:srgbClr val="3F3F3F"/>
              </a:buClr>
              <a:buSzPts val="2000"/>
              <a:buFont typeface="Arial"/>
              <a:buNone/>
            </a:pPr>
            <a:endParaRPr sz="2000"/>
          </a:p>
        </p:txBody>
      </p:sp>
      <p:sp>
        <p:nvSpPr>
          <p:cNvPr id="417" name="Google Shape;417;p13"/>
          <p:cNvSpPr txBox="1">
            <a:spLocks noGrp="1"/>
          </p:cNvSpPr>
          <p:nvPr>
            <p:ph type="sldNum" idx="12"/>
          </p:nvPr>
        </p:nvSpPr>
        <p:spPr>
          <a:xfrm>
            <a:off x="5446186" y="6425806"/>
            <a:ext cx="977900" cy="24121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13</a:t>
            </a:fld>
            <a:endParaRPr/>
          </a:p>
        </p:txBody>
      </p:sp>
      <p:sp>
        <p:nvSpPr>
          <p:cNvPr id="418" name="Google Shape;418;p13" descr="https://mail.google.com/mail/u/0?ui=2&amp;ik=c7365eae1d&amp;attid=0.2&amp;permmsgid=msg-a:r-4238219882374563690&amp;th=16df9ef28677db32&amp;view=fimg&amp;sz=s0-l75-ft&amp;attbid=ANGjdJ8LFwZs034y3RWl7XUxewxcQN3DAhm7-kCUEsRnAlVrJTXpWn0NI7BJ8Q5_5Hh14CUabAkbDRJ3l-04iJkRtxKgDobULnzwNfH_gNy8aF1gyhCFZhziXB4P3YU&amp;disp=emb&amp;realattid=16df9ef09617afcd75e1"/>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9" name="Google Shape;419;p13" descr="https://mail.google.com/mail/u/0?ui=2&amp;ik=c7365eae1d&amp;attid=0.2&amp;permmsgid=msg-a:r-4238219882374563690&amp;th=16df9ef28677db32&amp;view=fimg&amp;sz=s0-l75-ft&amp;attbid=ANGjdJ8LFwZs034y3RWl7XUxewxcQN3DAhm7-kCUEsRnAlVrJTXpWn0NI7BJ8Q5_5Hh14CUabAkbDRJ3l-04iJkRtxKgDobULnzwNfH_gNy8aF1gyhCFZhziXB4P3YU&amp;disp=emb&amp;realattid=16df9ef09617afcd75e1"/>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0" name="Google Shape;420;p13" descr="https://mail.google.com/mail/u/0?ui=2&amp;ik=c7365eae1d&amp;attid=0.2&amp;permmsgid=msg-a:r-4238219882374563690&amp;th=16df9ef28677db32&amp;view=fimg&amp;sz=s0-l75-ft&amp;attbid=ANGjdJ8LFwZs034y3RWl7XUxewxcQN3DAhm7-kCUEsRnAlVrJTXpWn0NI7BJ8Q5_5Hh14CUabAkbDRJ3l-04iJkRtxKgDobULnzwNfH_gNy8aF1gyhCFZhziXB4P3YU&amp;disp=emb&amp;realattid=16df9ef09617afcd75e1"/>
          <p:cNvSpPr/>
          <p:nvPr/>
        </p:nvSpPr>
        <p:spPr>
          <a:xfrm>
            <a:off x="7428732" y="2148630"/>
            <a:ext cx="2396337" cy="239634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14"/>
          <p:cNvSpPr txBox="1">
            <a:spLocks noGrp="1"/>
          </p:cNvSpPr>
          <p:nvPr>
            <p:ph type="title"/>
          </p:nvPr>
        </p:nvSpPr>
        <p:spPr>
          <a:xfrm>
            <a:off x="406400" y="274646"/>
            <a:ext cx="11176000" cy="80645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br>
              <a:rPr lang="en-US"/>
            </a:br>
            <a:r>
              <a:rPr lang="en-US"/>
              <a:t>CURRENT CONTRACT AND PROGRAM DESCRIPTION </a:t>
            </a:r>
            <a:endParaRPr/>
          </a:p>
        </p:txBody>
      </p:sp>
      <p:sp>
        <p:nvSpPr>
          <p:cNvPr id="426" name="Google Shape;426;p14"/>
          <p:cNvSpPr txBox="1">
            <a:spLocks noGrp="1"/>
          </p:cNvSpPr>
          <p:nvPr>
            <p:ph type="body" idx="1"/>
          </p:nvPr>
        </p:nvSpPr>
        <p:spPr>
          <a:xfrm>
            <a:off x="406400" y="1225550"/>
            <a:ext cx="11176000" cy="4718049"/>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Clr>
                <a:srgbClr val="3F3F3F"/>
              </a:buClr>
              <a:buSzPts val="1800"/>
              <a:buFont typeface="Arial"/>
              <a:buChar char="•"/>
            </a:pPr>
            <a:r>
              <a:rPr lang="en-US"/>
              <a:t>Current contract signed in 2017 with option years extending to 31 August 2020</a:t>
            </a:r>
            <a:endParaRPr/>
          </a:p>
          <a:p>
            <a:pPr marL="285750" lvl="0" indent="-285750" algn="l" rtl="0">
              <a:spcBef>
                <a:spcPts val="169"/>
              </a:spcBef>
              <a:spcAft>
                <a:spcPts val="0"/>
              </a:spcAft>
              <a:buClr>
                <a:srgbClr val="3F3F3F"/>
              </a:buClr>
              <a:buSzPts val="1800"/>
              <a:buFont typeface="Arial"/>
              <a:buChar char="•"/>
            </a:pPr>
            <a:r>
              <a:rPr lang="en-US"/>
              <a:t>Contract language: </a:t>
            </a:r>
            <a:r>
              <a:rPr lang="en-US" i="1"/>
              <a:t>“The Contractor will produce a maximum quantity of 1,825,100 (178,623 pounds) spring Chinook salmon and release fish into the Rogue River, as well as a portion into standing water bodies in accordance with the target release schedule”</a:t>
            </a:r>
            <a:endParaRPr/>
          </a:p>
          <a:p>
            <a:pPr marL="285750" lvl="0" indent="-171450" algn="l" rtl="0">
              <a:spcBef>
                <a:spcPts val="169"/>
              </a:spcBef>
              <a:spcAft>
                <a:spcPts val="0"/>
              </a:spcAft>
              <a:buClr>
                <a:srgbClr val="3F3F3F"/>
              </a:buClr>
              <a:buSzPts val="1800"/>
              <a:buFont typeface="Arial"/>
              <a:buNone/>
            </a:pPr>
            <a:endParaRPr i="1"/>
          </a:p>
        </p:txBody>
      </p:sp>
      <p:sp>
        <p:nvSpPr>
          <p:cNvPr id="427" name="Google Shape;427;p14"/>
          <p:cNvSpPr txBox="1">
            <a:spLocks noGrp="1"/>
          </p:cNvSpPr>
          <p:nvPr>
            <p:ph type="sldNum" idx="12"/>
          </p:nvPr>
        </p:nvSpPr>
        <p:spPr>
          <a:xfrm>
            <a:off x="5446186" y="6425806"/>
            <a:ext cx="977900" cy="24121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14</a:t>
            </a:fld>
            <a:endParaRPr/>
          </a:p>
        </p:txBody>
      </p:sp>
      <p:graphicFrame>
        <p:nvGraphicFramePr>
          <p:cNvPr id="428" name="Google Shape;428;p14"/>
          <p:cNvGraphicFramePr/>
          <p:nvPr/>
        </p:nvGraphicFramePr>
        <p:xfrm>
          <a:off x="751565" y="2491710"/>
          <a:ext cx="7042900" cy="4103550"/>
        </p:xfrm>
        <a:graphic>
          <a:graphicData uri="http://schemas.openxmlformats.org/drawingml/2006/table">
            <a:tbl>
              <a:tblPr firstRow="1" bandRow="1">
                <a:noFill/>
                <a:tableStyleId>{4D0639E5-3222-4EE5-A5E8-D6847F5EB517}</a:tableStyleId>
              </a:tblPr>
              <a:tblGrid>
                <a:gridCol w="1760725">
                  <a:extLst>
                    <a:ext uri="{9D8B030D-6E8A-4147-A177-3AD203B41FA5}">
                      <a16:colId xmlns:a16="http://schemas.microsoft.com/office/drawing/2014/main" val="20000"/>
                    </a:ext>
                  </a:extLst>
                </a:gridCol>
                <a:gridCol w="1760725">
                  <a:extLst>
                    <a:ext uri="{9D8B030D-6E8A-4147-A177-3AD203B41FA5}">
                      <a16:colId xmlns:a16="http://schemas.microsoft.com/office/drawing/2014/main" val="20001"/>
                    </a:ext>
                  </a:extLst>
                </a:gridCol>
                <a:gridCol w="1760725">
                  <a:extLst>
                    <a:ext uri="{9D8B030D-6E8A-4147-A177-3AD203B41FA5}">
                      <a16:colId xmlns:a16="http://schemas.microsoft.com/office/drawing/2014/main" val="20002"/>
                    </a:ext>
                  </a:extLst>
                </a:gridCol>
                <a:gridCol w="1760725">
                  <a:extLst>
                    <a:ext uri="{9D8B030D-6E8A-4147-A177-3AD203B41FA5}">
                      <a16:colId xmlns:a16="http://schemas.microsoft.com/office/drawing/2014/main" val="20003"/>
                    </a:ext>
                  </a:extLst>
                </a:gridCol>
              </a:tblGrid>
              <a:tr h="373050">
                <a:tc>
                  <a:txBody>
                    <a:bodyPr/>
                    <a:lstStyle/>
                    <a:p>
                      <a:pPr marL="0" marR="0" lvl="0" indent="0" algn="l" rtl="0">
                        <a:spcBef>
                          <a:spcPts val="0"/>
                        </a:spcBef>
                        <a:spcAft>
                          <a:spcPts val="0"/>
                        </a:spcAft>
                        <a:buNone/>
                      </a:pPr>
                      <a:r>
                        <a:rPr lang="en-US" sz="1600">
                          <a:solidFill>
                            <a:schemeClr val="dk1"/>
                          </a:solidFill>
                        </a:rPr>
                        <a:t>Qty.</a:t>
                      </a:r>
                      <a:endParaRPr sz="1600">
                        <a:solidFill>
                          <a:schemeClr val="dk1"/>
                        </a:solidFill>
                      </a:endParaRPr>
                    </a:p>
                  </a:txBody>
                  <a:tcPr marL="91450" marR="91450" marT="45725" marB="45725"/>
                </a:tc>
                <a:tc>
                  <a:txBody>
                    <a:bodyPr/>
                    <a:lstStyle/>
                    <a:p>
                      <a:pPr marL="0" marR="0" lvl="0" indent="0" algn="l" rtl="0">
                        <a:spcBef>
                          <a:spcPts val="0"/>
                        </a:spcBef>
                        <a:spcAft>
                          <a:spcPts val="0"/>
                        </a:spcAft>
                        <a:buNone/>
                      </a:pPr>
                      <a:r>
                        <a:rPr lang="en-US" sz="1600">
                          <a:solidFill>
                            <a:schemeClr val="dk1"/>
                          </a:solidFill>
                        </a:rPr>
                        <a:t>Fpp</a:t>
                      </a:r>
                      <a:endParaRPr sz="1600">
                        <a:solidFill>
                          <a:schemeClr val="dk1"/>
                        </a:solidFill>
                      </a:endParaRPr>
                    </a:p>
                  </a:txBody>
                  <a:tcPr marL="91450" marR="91450" marT="45725" marB="45725"/>
                </a:tc>
                <a:tc>
                  <a:txBody>
                    <a:bodyPr/>
                    <a:lstStyle/>
                    <a:p>
                      <a:pPr marL="0" marR="0" lvl="0" indent="0" algn="l" rtl="0">
                        <a:spcBef>
                          <a:spcPts val="0"/>
                        </a:spcBef>
                        <a:spcAft>
                          <a:spcPts val="0"/>
                        </a:spcAft>
                        <a:buNone/>
                      </a:pPr>
                      <a:r>
                        <a:rPr lang="en-US" sz="1600">
                          <a:solidFill>
                            <a:schemeClr val="dk1"/>
                          </a:solidFill>
                        </a:rPr>
                        <a:t>Pounds</a:t>
                      </a:r>
                      <a:endParaRPr sz="1600">
                        <a:solidFill>
                          <a:schemeClr val="dk1"/>
                        </a:solidFill>
                      </a:endParaRPr>
                    </a:p>
                  </a:txBody>
                  <a:tcPr marL="91450" marR="91450" marT="45725" marB="45725"/>
                </a:tc>
                <a:tc>
                  <a:txBody>
                    <a:bodyPr/>
                    <a:lstStyle/>
                    <a:p>
                      <a:pPr marL="0" marR="0" lvl="0" indent="0" algn="l" rtl="0">
                        <a:spcBef>
                          <a:spcPts val="0"/>
                        </a:spcBef>
                        <a:spcAft>
                          <a:spcPts val="0"/>
                        </a:spcAft>
                        <a:buNone/>
                      </a:pPr>
                      <a:r>
                        <a:rPr lang="en-US" sz="1600">
                          <a:solidFill>
                            <a:schemeClr val="dk1"/>
                          </a:solidFill>
                        </a:rPr>
                        <a:t>Release Month</a:t>
                      </a:r>
                      <a:endParaRPr sz="1600">
                        <a:solidFill>
                          <a:schemeClr val="dk1"/>
                        </a:solidFill>
                      </a:endParaRPr>
                    </a:p>
                  </a:txBody>
                  <a:tcPr marL="91450" marR="91450" marT="45725" marB="45725"/>
                </a:tc>
                <a:extLst>
                  <a:ext uri="{0D108BD9-81ED-4DB2-BD59-A6C34878D82A}">
                    <a16:rowId xmlns:a16="http://schemas.microsoft.com/office/drawing/2014/main" val="10000"/>
                  </a:ext>
                </a:extLst>
              </a:tr>
              <a:tr h="373050">
                <a:tc>
                  <a:txBody>
                    <a:bodyPr/>
                    <a:lstStyle/>
                    <a:p>
                      <a:pPr marL="0" marR="0" lvl="0" indent="0" algn="l" rtl="0">
                        <a:spcBef>
                          <a:spcPts val="0"/>
                        </a:spcBef>
                        <a:spcAft>
                          <a:spcPts val="0"/>
                        </a:spcAft>
                        <a:buNone/>
                      </a:pPr>
                      <a:r>
                        <a:rPr lang="en-US" sz="1600">
                          <a:solidFill>
                            <a:schemeClr val="dk1"/>
                          </a:solidFill>
                        </a:rPr>
                        <a:t>20,000</a:t>
                      </a:r>
                      <a:endParaRPr sz="1600">
                        <a:solidFill>
                          <a:schemeClr val="dk1"/>
                        </a:solidFill>
                      </a:endParaRPr>
                    </a:p>
                  </a:txBody>
                  <a:tcPr marL="91450" marR="91450" marT="45725" marB="45725"/>
                </a:tc>
                <a:tc>
                  <a:txBody>
                    <a:bodyPr/>
                    <a:lstStyle/>
                    <a:p>
                      <a:pPr marL="0" marR="0" lvl="0" indent="0" algn="l" rtl="0">
                        <a:spcBef>
                          <a:spcPts val="0"/>
                        </a:spcBef>
                        <a:spcAft>
                          <a:spcPts val="0"/>
                        </a:spcAft>
                        <a:buNone/>
                      </a:pPr>
                      <a:r>
                        <a:rPr lang="en-US" sz="1600">
                          <a:solidFill>
                            <a:schemeClr val="dk1"/>
                          </a:solidFill>
                        </a:rPr>
                        <a:t>950</a:t>
                      </a:r>
                      <a:endParaRPr sz="1600">
                        <a:solidFill>
                          <a:schemeClr val="dk1"/>
                        </a:solidFill>
                      </a:endParaRPr>
                    </a:p>
                  </a:txBody>
                  <a:tcPr marL="91450" marR="91450" marT="45725" marB="45725"/>
                </a:tc>
                <a:tc>
                  <a:txBody>
                    <a:bodyPr/>
                    <a:lstStyle/>
                    <a:p>
                      <a:pPr marL="0" marR="0" lvl="0" indent="0" algn="l" rtl="0">
                        <a:spcBef>
                          <a:spcPts val="0"/>
                        </a:spcBef>
                        <a:spcAft>
                          <a:spcPts val="0"/>
                        </a:spcAft>
                        <a:buNone/>
                      </a:pPr>
                      <a:r>
                        <a:rPr lang="en-US" sz="1600">
                          <a:solidFill>
                            <a:schemeClr val="dk1"/>
                          </a:solidFill>
                        </a:rPr>
                        <a:t>21</a:t>
                      </a:r>
                      <a:endParaRPr sz="1600">
                        <a:solidFill>
                          <a:schemeClr val="dk1"/>
                        </a:solidFill>
                      </a:endParaRPr>
                    </a:p>
                  </a:txBody>
                  <a:tcPr marL="91450" marR="91450" marT="45725" marB="45725"/>
                </a:tc>
                <a:tc>
                  <a:txBody>
                    <a:bodyPr/>
                    <a:lstStyle/>
                    <a:p>
                      <a:pPr marL="0" marR="0" lvl="0" indent="0" algn="l" rtl="0">
                        <a:spcBef>
                          <a:spcPts val="0"/>
                        </a:spcBef>
                        <a:spcAft>
                          <a:spcPts val="0"/>
                        </a:spcAft>
                        <a:buNone/>
                      </a:pPr>
                      <a:r>
                        <a:rPr lang="en-US" sz="1600">
                          <a:solidFill>
                            <a:schemeClr val="dk1"/>
                          </a:solidFill>
                        </a:rPr>
                        <a:t>Feb</a:t>
                      </a:r>
                      <a:endParaRPr/>
                    </a:p>
                  </a:txBody>
                  <a:tcPr marL="91450" marR="91450" marT="45725" marB="45725"/>
                </a:tc>
                <a:extLst>
                  <a:ext uri="{0D108BD9-81ED-4DB2-BD59-A6C34878D82A}">
                    <a16:rowId xmlns:a16="http://schemas.microsoft.com/office/drawing/2014/main" val="10001"/>
                  </a:ext>
                </a:extLst>
              </a:tr>
              <a:tr h="373050">
                <a:tc>
                  <a:txBody>
                    <a:bodyPr/>
                    <a:lstStyle/>
                    <a:p>
                      <a:pPr marL="0" marR="0" lvl="0" indent="0" algn="l" rtl="0">
                        <a:spcBef>
                          <a:spcPts val="0"/>
                        </a:spcBef>
                        <a:spcAft>
                          <a:spcPts val="0"/>
                        </a:spcAft>
                        <a:buNone/>
                      </a:pPr>
                      <a:r>
                        <a:rPr lang="en-US" sz="1600">
                          <a:solidFill>
                            <a:schemeClr val="dk1"/>
                          </a:solidFill>
                        </a:rPr>
                        <a:t>150,000</a:t>
                      </a:r>
                      <a:endParaRPr sz="1600">
                        <a:solidFill>
                          <a:schemeClr val="dk1"/>
                        </a:solidFill>
                      </a:endParaRPr>
                    </a:p>
                  </a:txBody>
                  <a:tcPr marL="91450" marR="91450" marT="45725" marB="45725"/>
                </a:tc>
                <a:tc>
                  <a:txBody>
                    <a:bodyPr/>
                    <a:lstStyle/>
                    <a:p>
                      <a:pPr marL="0" marR="0" lvl="0" indent="0" algn="l" rtl="0">
                        <a:spcBef>
                          <a:spcPts val="0"/>
                        </a:spcBef>
                        <a:spcAft>
                          <a:spcPts val="0"/>
                        </a:spcAft>
                        <a:buNone/>
                      </a:pPr>
                      <a:r>
                        <a:rPr lang="en-US" sz="1600">
                          <a:solidFill>
                            <a:schemeClr val="dk1"/>
                          </a:solidFill>
                        </a:rPr>
                        <a:t>64</a:t>
                      </a:r>
                      <a:endParaRPr sz="1600">
                        <a:solidFill>
                          <a:schemeClr val="dk1"/>
                        </a:solidFill>
                      </a:endParaRPr>
                    </a:p>
                  </a:txBody>
                  <a:tcPr marL="91450" marR="91450" marT="45725" marB="45725"/>
                </a:tc>
                <a:tc>
                  <a:txBody>
                    <a:bodyPr/>
                    <a:lstStyle/>
                    <a:p>
                      <a:pPr marL="0" marR="0" lvl="0" indent="0" algn="l" rtl="0">
                        <a:spcBef>
                          <a:spcPts val="0"/>
                        </a:spcBef>
                        <a:spcAft>
                          <a:spcPts val="0"/>
                        </a:spcAft>
                        <a:buNone/>
                      </a:pPr>
                      <a:r>
                        <a:rPr lang="en-US" sz="1600">
                          <a:solidFill>
                            <a:schemeClr val="dk1"/>
                          </a:solidFill>
                        </a:rPr>
                        <a:t>2,344</a:t>
                      </a:r>
                      <a:endParaRPr sz="1600">
                        <a:solidFill>
                          <a:schemeClr val="dk1"/>
                        </a:solidFill>
                      </a:endParaRPr>
                    </a:p>
                  </a:txBody>
                  <a:tcPr marL="91450" marR="91450" marT="45725" marB="45725"/>
                </a:tc>
                <a:tc>
                  <a:txBody>
                    <a:bodyPr/>
                    <a:lstStyle/>
                    <a:p>
                      <a:pPr marL="0" marR="0" lvl="0" indent="0" algn="l" rtl="0">
                        <a:spcBef>
                          <a:spcPts val="0"/>
                        </a:spcBef>
                        <a:spcAft>
                          <a:spcPts val="0"/>
                        </a:spcAft>
                        <a:buNone/>
                      </a:pPr>
                      <a:r>
                        <a:rPr lang="en-US" sz="1600">
                          <a:solidFill>
                            <a:schemeClr val="dk1"/>
                          </a:solidFill>
                        </a:rPr>
                        <a:t>Jun</a:t>
                      </a:r>
                      <a:endParaRPr sz="1600">
                        <a:solidFill>
                          <a:schemeClr val="dk1"/>
                        </a:solidFill>
                      </a:endParaRPr>
                    </a:p>
                  </a:txBody>
                  <a:tcPr marL="91450" marR="91450" marT="45725" marB="45725"/>
                </a:tc>
                <a:extLst>
                  <a:ext uri="{0D108BD9-81ED-4DB2-BD59-A6C34878D82A}">
                    <a16:rowId xmlns:a16="http://schemas.microsoft.com/office/drawing/2014/main" val="10002"/>
                  </a:ext>
                </a:extLst>
              </a:tr>
              <a:tr h="373050">
                <a:tc>
                  <a:txBody>
                    <a:bodyPr/>
                    <a:lstStyle/>
                    <a:p>
                      <a:pPr marL="0" marR="0" lvl="0" indent="0" algn="l" rtl="0">
                        <a:spcBef>
                          <a:spcPts val="0"/>
                        </a:spcBef>
                        <a:spcAft>
                          <a:spcPts val="0"/>
                        </a:spcAft>
                        <a:buNone/>
                      </a:pPr>
                      <a:r>
                        <a:rPr lang="en-US" sz="1600">
                          <a:solidFill>
                            <a:schemeClr val="dk1"/>
                          </a:solidFill>
                        </a:rPr>
                        <a:t>50,000</a:t>
                      </a:r>
                      <a:endParaRPr sz="1600">
                        <a:solidFill>
                          <a:schemeClr val="dk1"/>
                        </a:solidFill>
                      </a:endParaRPr>
                    </a:p>
                  </a:txBody>
                  <a:tcPr marL="91450" marR="91450" marT="45725" marB="45725"/>
                </a:tc>
                <a:tc>
                  <a:txBody>
                    <a:bodyPr/>
                    <a:lstStyle/>
                    <a:p>
                      <a:pPr marL="0" marR="0" lvl="0" indent="0" algn="l" rtl="0">
                        <a:spcBef>
                          <a:spcPts val="0"/>
                        </a:spcBef>
                        <a:spcAft>
                          <a:spcPts val="0"/>
                        </a:spcAft>
                        <a:buNone/>
                      </a:pPr>
                      <a:r>
                        <a:rPr lang="en-US" sz="1600">
                          <a:solidFill>
                            <a:schemeClr val="dk1"/>
                          </a:solidFill>
                        </a:rPr>
                        <a:t>64</a:t>
                      </a:r>
                      <a:endParaRPr sz="1600">
                        <a:solidFill>
                          <a:schemeClr val="dk1"/>
                        </a:solidFill>
                      </a:endParaRPr>
                    </a:p>
                  </a:txBody>
                  <a:tcPr marL="91450" marR="91450" marT="45725" marB="45725"/>
                </a:tc>
                <a:tc>
                  <a:txBody>
                    <a:bodyPr/>
                    <a:lstStyle/>
                    <a:p>
                      <a:pPr marL="0" marR="0" lvl="0" indent="0" algn="l" rtl="0">
                        <a:spcBef>
                          <a:spcPts val="0"/>
                        </a:spcBef>
                        <a:spcAft>
                          <a:spcPts val="0"/>
                        </a:spcAft>
                        <a:buNone/>
                      </a:pPr>
                      <a:r>
                        <a:rPr lang="en-US" sz="1600">
                          <a:solidFill>
                            <a:schemeClr val="dk1"/>
                          </a:solidFill>
                        </a:rPr>
                        <a:t>781</a:t>
                      </a:r>
                      <a:endParaRPr sz="1600">
                        <a:solidFill>
                          <a:schemeClr val="dk1"/>
                        </a:solidFill>
                      </a:endParaRPr>
                    </a:p>
                  </a:txBody>
                  <a:tcPr marL="91450" marR="91450" marT="45725" marB="45725"/>
                </a:tc>
                <a:tc>
                  <a:txBody>
                    <a:bodyPr/>
                    <a:lstStyle/>
                    <a:p>
                      <a:pPr marL="0" marR="0" lvl="0" indent="0" algn="l" rtl="0">
                        <a:spcBef>
                          <a:spcPts val="0"/>
                        </a:spcBef>
                        <a:spcAft>
                          <a:spcPts val="0"/>
                        </a:spcAft>
                        <a:buNone/>
                      </a:pPr>
                      <a:r>
                        <a:rPr lang="en-US" sz="1600">
                          <a:solidFill>
                            <a:schemeClr val="dk1"/>
                          </a:solidFill>
                        </a:rPr>
                        <a:t>Jun</a:t>
                      </a:r>
                      <a:endParaRPr sz="1600">
                        <a:solidFill>
                          <a:schemeClr val="dk1"/>
                        </a:solidFill>
                      </a:endParaRPr>
                    </a:p>
                  </a:txBody>
                  <a:tcPr marL="91450" marR="91450" marT="45725" marB="45725"/>
                </a:tc>
                <a:extLst>
                  <a:ext uri="{0D108BD9-81ED-4DB2-BD59-A6C34878D82A}">
                    <a16:rowId xmlns:a16="http://schemas.microsoft.com/office/drawing/2014/main" val="10003"/>
                  </a:ext>
                </a:extLst>
              </a:tr>
              <a:tr h="373050">
                <a:tc>
                  <a:txBody>
                    <a:bodyPr/>
                    <a:lstStyle/>
                    <a:p>
                      <a:pPr marL="0" marR="0" lvl="0" indent="0" algn="l" rtl="0">
                        <a:spcBef>
                          <a:spcPts val="0"/>
                        </a:spcBef>
                        <a:spcAft>
                          <a:spcPts val="0"/>
                        </a:spcAft>
                        <a:buNone/>
                      </a:pPr>
                      <a:r>
                        <a:rPr lang="en-US" sz="1600">
                          <a:solidFill>
                            <a:schemeClr val="dk1"/>
                          </a:solidFill>
                        </a:rPr>
                        <a:t>578,877</a:t>
                      </a:r>
                      <a:endParaRPr sz="1600">
                        <a:solidFill>
                          <a:schemeClr val="dk1"/>
                        </a:solidFill>
                      </a:endParaRPr>
                    </a:p>
                  </a:txBody>
                  <a:tcPr marL="91450" marR="91450" marT="45725" marB="45725"/>
                </a:tc>
                <a:tc>
                  <a:txBody>
                    <a:bodyPr/>
                    <a:lstStyle/>
                    <a:p>
                      <a:pPr marL="0" marR="0" lvl="0" indent="0" algn="l" rtl="0">
                        <a:spcBef>
                          <a:spcPts val="0"/>
                        </a:spcBef>
                        <a:spcAft>
                          <a:spcPts val="0"/>
                        </a:spcAft>
                        <a:buNone/>
                      </a:pPr>
                      <a:r>
                        <a:rPr lang="en-US" sz="1600">
                          <a:solidFill>
                            <a:schemeClr val="dk1"/>
                          </a:solidFill>
                        </a:rPr>
                        <a:t>13</a:t>
                      </a:r>
                      <a:endParaRPr sz="1600">
                        <a:solidFill>
                          <a:schemeClr val="dk1"/>
                        </a:solidFill>
                      </a:endParaRPr>
                    </a:p>
                  </a:txBody>
                  <a:tcPr marL="91450" marR="91450" marT="45725" marB="45725"/>
                </a:tc>
                <a:tc>
                  <a:txBody>
                    <a:bodyPr/>
                    <a:lstStyle/>
                    <a:p>
                      <a:pPr marL="0" marR="0" lvl="0" indent="0" algn="l" rtl="0">
                        <a:spcBef>
                          <a:spcPts val="0"/>
                        </a:spcBef>
                        <a:spcAft>
                          <a:spcPts val="0"/>
                        </a:spcAft>
                        <a:buNone/>
                      </a:pPr>
                      <a:r>
                        <a:rPr lang="en-US" sz="1600">
                          <a:solidFill>
                            <a:schemeClr val="dk1"/>
                          </a:solidFill>
                        </a:rPr>
                        <a:t>44,529</a:t>
                      </a:r>
                      <a:endParaRPr sz="1600">
                        <a:solidFill>
                          <a:schemeClr val="dk1"/>
                        </a:solidFill>
                      </a:endParaRPr>
                    </a:p>
                  </a:txBody>
                  <a:tcPr marL="91450" marR="91450" marT="45725" marB="45725"/>
                </a:tc>
                <a:tc>
                  <a:txBody>
                    <a:bodyPr/>
                    <a:lstStyle/>
                    <a:p>
                      <a:pPr marL="0" marR="0" lvl="0" indent="0" algn="l" rtl="0">
                        <a:spcBef>
                          <a:spcPts val="0"/>
                        </a:spcBef>
                        <a:spcAft>
                          <a:spcPts val="0"/>
                        </a:spcAft>
                        <a:buNone/>
                      </a:pPr>
                      <a:r>
                        <a:rPr lang="en-US" sz="1600">
                          <a:solidFill>
                            <a:schemeClr val="dk1"/>
                          </a:solidFill>
                        </a:rPr>
                        <a:t>Aug</a:t>
                      </a:r>
                      <a:endParaRPr sz="1600">
                        <a:solidFill>
                          <a:schemeClr val="dk1"/>
                        </a:solidFill>
                      </a:endParaRPr>
                    </a:p>
                  </a:txBody>
                  <a:tcPr marL="91450" marR="91450" marT="45725" marB="45725"/>
                </a:tc>
                <a:extLst>
                  <a:ext uri="{0D108BD9-81ED-4DB2-BD59-A6C34878D82A}">
                    <a16:rowId xmlns:a16="http://schemas.microsoft.com/office/drawing/2014/main" val="10004"/>
                  </a:ext>
                </a:extLst>
              </a:tr>
              <a:tr h="373050">
                <a:tc>
                  <a:txBody>
                    <a:bodyPr/>
                    <a:lstStyle/>
                    <a:p>
                      <a:pPr marL="0" marR="0" lvl="0" indent="0" algn="l" rtl="0">
                        <a:spcBef>
                          <a:spcPts val="0"/>
                        </a:spcBef>
                        <a:spcAft>
                          <a:spcPts val="0"/>
                        </a:spcAft>
                        <a:buNone/>
                      </a:pPr>
                      <a:r>
                        <a:rPr lang="en-US" sz="1600">
                          <a:solidFill>
                            <a:schemeClr val="dk1"/>
                          </a:solidFill>
                        </a:rPr>
                        <a:t>630,000</a:t>
                      </a:r>
                      <a:endParaRPr sz="1600">
                        <a:solidFill>
                          <a:schemeClr val="dk1"/>
                        </a:solidFill>
                      </a:endParaRPr>
                    </a:p>
                  </a:txBody>
                  <a:tcPr marL="91450" marR="91450" marT="45725" marB="45725"/>
                </a:tc>
                <a:tc>
                  <a:txBody>
                    <a:bodyPr/>
                    <a:lstStyle/>
                    <a:p>
                      <a:pPr marL="0" marR="0" lvl="0" indent="0" algn="l" rtl="0">
                        <a:spcBef>
                          <a:spcPts val="0"/>
                        </a:spcBef>
                        <a:spcAft>
                          <a:spcPts val="0"/>
                        </a:spcAft>
                        <a:buNone/>
                      </a:pPr>
                      <a:r>
                        <a:rPr lang="en-US" sz="1600">
                          <a:solidFill>
                            <a:schemeClr val="dk1"/>
                          </a:solidFill>
                        </a:rPr>
                        <a:t>9</a:t>
                      </a:r>
                      <a:endParaRPr sz="1600">
                        <a:solidFill>
                          <a:schemeClr val="dk1"/>
                        </a:solidFill>
                      </a:endParaRPr>
                    </a:p>
                  </a:txBody>
                  <a:tcPr marL="91450" marR="91450" marT="45725" marB="45725"/>
                </a:tc>
                <a:tc>
                  <a:txBody>
                    <a:bodyPr/>
                    <a:lstStyle/>
                    <a:p>
                      <a:pPr marL="0" marR="0" lvl="0" indent="0" algn="l" rtl="0">
                        <a:spcBef>
                          <a:spcPts val="0"/>
                        </a:spcBef>
                        <a:spcAft>
                          <a:spcPts val="0"/>
                        </a:spcAft>
                        <a:buNone/>
                      </a:pPr>
                      <a:r>
                        <a:rPr lang="en-US" sz="1600">
                          <a:solidFill>
                            <a:schemeClr val="dk1"/>
                          </a:solidFill>
                        </a:rPr>
                        <a:t>70,000</a:t>
                      </a:r>
                      <a:endParaRPr sz="1600">
                        <a:solidFill>
                          <a:schemeClr val="dk1"/>
                        </a:solidFill>
                      </a:endParaRPr>
                    </a:p>
                  </a:txBody>
                  <a:tcPr marL="91450" marR="91450" marT="45725" marB="45725"/>
                </a:tc>
                <a:tc>
                  <a:txBody>
                    <a:bodyPr/>
                    <a:lstStyle/>
                    <a:p>
                      <a:pPr marL="0" marR="0" lvl="0" indent="0" algn="l" rtl="0">
                        <a:spcBef>
                          <a:spcPts val="0"/>
                        </a:spcBef>
                        <a:spcAft>
                          <a:spcPts val="0"/>
                        </a:spcAft>
                        <a:buNone/>
                      </a:pPr>
                      <a:r>
                        <a:rPr lang="en-US" sz="1600">
                          <a:solidFill>
                            <a:schemeClr val="dk1"/>
                          </a:solidFill>
                        </a:rPr>
                        <a:t>Sep</a:t>
                      </a:r>
                      <a:endParaRPr sz="1600">
                        <a:solidFill>
                          <a:schemeClr val="dk1"/>
                        </a:solidFill>
                      </a:endParaRPr>
                    </a:p>
                  </a:txBody>
                  <a:tcPr marL="91450" marR="91450" marT="45725" marB="45725"/>
                </a:tc>
                <a:extLst>
                  <a:ext uri="{0D108BD9-81ED-4DB2-BD59-A6C34878D82A}">
                    <a16:rowId xmlns:a16="http://schemas.microsoft.com/office/drawing/2014/main" val="10005"/>
                  </a:ext>
                </a:extLst>
              </a:tr>
              <a:tr h="373050">
                <a:tc>
                  <a:txBody>
                    <a:bodyPr/>
                    <a:lstStyle/>
                    <a:p>
                      <a:pPr marL="0" marR="0" lvl="0" indent="0" algn="l" rtl="0">
                        <a:spcBef>
                          <a:spcPts val="0"/>
                        </a:spcBef>
                        <a:spcAft>
                          <a:spcPts val="0"/>
                        </a:spcAft>
                        <a:buNone/>
                      </a:pPr>
                      <a:r>
                        <a:rPr lang="en-US" sz="1600">
                          <a:solidFill>
                            <a:schemeClr val="dk1"/>
                          </a:solidFill>
                        </a:rPr>
                        <a:t>300,000</a:t>
                      </a:r>
                      <a:endParaRPr sz="1600">
                        <a:solidFill>
                          <a:schemeClr val="dk1"/>
                        </a:solidFill>
                      </a:endParaRPr>
                    </a:p>
                  </a:txBody>
                  <a:tcPr marL="91450" marR="91450" marT="45725" marB="45725"/>
                </a:tc>
                <a:tc>
                  <a:txBody>
                    <a:bodyPr/>
                    <a:lstStyle/>
                    <a:p>
                      <a:pPr marL="0" marR="0" lvl="0" indent="0" algn="l" rtl="0">
                        <a:spcBef>
                          <a:spcPts val="0"/>
                        </a:spcBef>
                        <a:spcAft>
                          <a:spcPts val="0"/>
                        </a:spcAft>
                        <a:buNone/>
                      </a:pPr>
                      <a:r>
                        <a:rPr lang="en-US" sz="1600">
                          <a:solidFill>
                            <a:schemeClr val="dk1"/>
                          </a:solidFill>
                        </a:rPr>
                        <a:t>6.5</a:t>
                      </a:r>
                      <a:endParaRPr sz="1600">
                        <a:solidFill>
                          <a:schemeClr val="dk1"/>
                        </a:solidFill>
                      </a:endParaRPr>
                    </a:p>
                  </a:txBody>
                  <a:tcPr marL="91450" marR="91450" marT="45725" marB="45725"/>
                </a:tc>
                <a:tc>
                  <a:txBody>
                    <a:bodyPr/>
                    <a:lstStyle/>
                    <a:p>
                      <a:pPr marL="0" marR="0" lvl="0" indent="0" algn="l" rtl="0">
                        <a:spcBef>
                          <a:spcPts val="0"/>
                        </a:spcBef>
                        <a:spcAft>
                          <a:spcPts val="0"/>
                        </a:spcAft>
                        <a:buNone/>
                      </a:pPr>
                      <a:r>
                        <a:rPr lang="en-US" sz="1600">
                          <a:solidFill>
                            <a:schemeClr val="dk1"/>
                          </a:solidFill>
                        </a:rPr>
                        <a:t>46,154</a:t>
                      </a:r>
                      <a:endParaRPr sz="1600">
                        <a:solidFill>
                          <a:schemeClr val="dk1"/>
                        </a:solidFill>
                      </a:endParaRPr>
                    </a:p>
                  </a:txBody>
                  <a:tcPr marL="91450" marR="91450" marT="45725" marB="45725"/>
                </a:tc>
                <a:tc>
                  <a:txBody>
                    <a:bodyPr/>
                    <a:lstStyle/>
                    <a:p>
                      <a:pPr marL="0" marR="0" lvl="0" indent="0" algn="l" rtl="0">
                        <a:spcBef>
                          <a:spcPts val="0"/>
                        </a:spcBef>
                        <a:spcAft>
                          <a:spcPts val="0"/>
                        </a:spcAft>
                        <a:buNone/>
                      </a:pPr>
                      <a:r>
                        <a:rPr lang="en-US" sz="1600">
                          <a:solidFill>
                            <a:schemeClr val="dk1"/>
                          </a:solidFill>
                        </a:rPr>
                        <a:t>Oct</a:t>
                      </a:r>
                      <a:endParaRPr sz="1600">
                        <a:solidFill>
                          <a:schemeClr val="dk1"/>
                        </a:solidFill>
                      </a:endParaRPr>
                    </a:p>
                  </a:txBody>
                  <a:tcPr marL="91450" marR="91450" marT="45725" marB="45725"/>
                </a:tc>
                <a:extLst>
                  <a:ext uri="{0D108BD9-81ED-4DB2-BD59-A6C34878D82A}">
                    <a16:rowId xmlns:a16="http://schemas.microsoft.com/office/drawing/2014/main" val="10006"/>
                  </a:ext>
                </a:extLst>
              </a:tr>
              <a:tr h="373050">
                <a:tc>
                  <a:txBody>
                    <a:bodyPr/>
                    <a:lstStyle/>
                    <a:p>
                      <a:pPr marL="0" marR="0" lvl="0" indent="0" algn="l" rtl="0">
                        <a:spcBef>
                          <a:spcPts val="0"/>
                        </a:spcBef>
                        <a:spcAft>
                          <a:spcPts val="0"/>
                        </a:spcAft>
                        <a:buNone/>
                      </a:pPr>
                      <a:r>
                        <a:rPr lang="en-US" sz="1600">
                          <a:solidFill>
                            <a:schemeClr val="dk1"/>
                          </a:solidFill>
                        </a:rPr>
                        <a:t>5,100</a:t>
                      </a:r>
                      <a:endParaRPr sz="1600">
                        <a:solidFill>
                          <a:schemeClr val="dk1"/>
                        </a:solidFill>
                      </a:endParaRPr>
                    </a:p>
                  </a:txBody>
                  <a:tcPr marL="91450" marR="91450" marT="45725" marB="45725"/>
                </a:tc>
                <a:tc>
                  <a:txBody>
                    <a:bodyPr/>
                    <a:lstStyle/>
                    <a:p>
                      <a:pPr marL="0" marR="0" lvl="0" indent="0" algn="l" rtl="0">
                        <a:spcBef>
                          <a:spcPts val="0"/>
                        </a:spcBef>
                        <a:spcAft>
                          <a:spcPts val="0"/>
                        </a:spcAft>
                        <a:buNone/>
                      </a:pPr>
                      <a:r>
                        <a:rPr lang="en-US" sz="1600">
                          <a:solidFill>
                            <a:schemeClr val="dk1"/>
                          </a:solidFill>
                        </a:rPr>
                        <a:t>6.5</a:t>
                      </a:r>
                      <a:endParaRPr sz="1600">
                        <a:solidFill>
                          <a:schemeClr val="dk1"/>
                        </a:solidFill>
                      </a:endParaRPr>
                    </a:p>
                  </a:txBody>
                  <a:tcPr marL="91450" marR="91450" marT="45725" marB="45725"/>
                </a:tc>
                <a:tc>
                  <a:txBody>
                    <a:bodyPr/>
                    <a:lstStyle/>
                    <a:p>
                      <a:pPr marL="0" marR="0" lvl="0" indent="0" algn="l" rtl="0">
                        <a:spcBef>
                          <a:spcPts val="0"/>
                        </a:spcBef>
                        <a:spcAft>
                          <a:spcPts val="0"/>
                        </a:spcAft>
                        <a:buNone/>
                      </a:pPr>
                      <a:r>
                        <a:rPr lang="en-US" sz="1600">
                          <a:solidFill>
                            <a:schemeClr val="dk1"/>
                          </a:solidFill>
                        </a:rPr>
                        <a:t>785</a:t>
                      </a:r>
                      <a:endParaRPr sz="1600">
                        <a:solidFill>
                          <a:schemeClr val="dk1"/>
                        </a:solidFill>
                      </a:endParaRPr>
                    </a:p>
                  </a:txBody>
                  <a:tcPr marL="91450" marR="91450" marT="45725" marB="45725"/>
                </a:tc>
                <a:tc>
                  <a:txBody>
                    <a:bodyPr/>
                    <a:lstStyle/>
                    <a:p>
                      <a:pPr marL="0" marR="0" lvl="0" indent="0" algn="l" rtl="0">
                        <a:spcBef>
                          <a:spcPts val="0"/>
                        </a:spcBef>
                        <a:spcAft>
                          <a:spcPts val="0"/>
                        </a:spcAft>
                        <a:buNone/>
                      </a:pPr>
                      <a:r>
                        <a:rPr lang="en-US" sz="1600">
                          <a:solidFill>
                            <a:schemeClr val="dk1"/>
                          </a:solidFill>
                        </a:rPr>
                        <a:t>Oct</a:t>
                      </a:r>
                      <a:endParaRPr sz="1600">
                        <a:solidFill>
                          <a:schemeClr val="dk1"/>
                        </a:solidFill>
                      </a:endParaRPr>
                    </a:p>
                  </a:txBody>
                  <a:tcPr marL="91450" marR="91450" marT="45725" marB="45725"/>
                </a:tc>
                <a:extLst>
                  <a:ext uri="{0D108BD9-81ED-4DB2-BD59-A6C34878D82A}">
                    <a16:rowId xmlns:a16="http://schemas.microsoft.com/office/drawing/2014/main" val="10007"/>
                  </a:ext>
                </a:extLst>
              </a:tr>
              <a:tr h="373050">
                <a:tc>
                  <a:txBody>
                    <a:bodyPr/>
                    <a:lstStyle/>
                    <a:p>
                      <a:pPr marL="0" marR="0" lvl="0" indent="0" algn="l" rtl="0">
                        <a:spcBef>
                          <a:spcPts val="0"/>
                        </a:spcBef>
                        <a:spcAft>
                          <a:spcPts val="0"/>
                        </a:spcAft>
                        <a:buNone/>
                      </a:pPr>
                      <a:r>
                        <a:rPr lang="en-US" sz="1600">
                          <a:solidFill>
                            <a:schemeClr val="dk1"/>
                          </a:solidFill>
                        </a:rPr>
                        <a:t>91,000</a:t>
                      </a:r>
                      <a:endParaRPr sz="1600">
                        <a:solidFill>
                          <a:schemeClr val="dk1"/>
                        </a:solidFill>
                      </a:endParaRPr>
                    </a:p>
                  </a:txBody>
                  <a:tcPr marL="91450" marR="91450" marT="45725" marB="45725"/>
                </a:tc>
                <a:tc>
                  <a:txBody>
                    <a:bodyPr/>
                    <a:lstStyle/>
                    <a:p>
                      <a:pPr marL="0" marR="0" lvl="0" indent="0" algn="l" rtl="0">
                        <a:spcBef>
                          <a:spcPts val="0"/>
                        </a:spcBef>
                        <a:spcAft>
                          <a:spcPts val="0"/>
                        </a:spcAft>
                        <a:buNone/>
                      </a:pPr>
                      <a:r>
                        <a:rPr lang="en-US" sz="1600">
                          <a:solidFill>
                            <a:schemeClr val="dk1"/>
                          </a:solidFill>
                        </a:rPr>
                        <a:t>6.5</a:t>
                      </a:r>
                      <a:endParaRPr sz="1600">
                        <a:solidFill>
                          <a:schemeClr val="dk1"/>
                        </a:solidFill>
                      </a:endParaRPr>
                    </a:p>
                  </a:txBody>
                  <a:tcPr marL="91450" marR="91450" marT="45725" marB="45725"/>
                </a:tc>
                <a:tc>
                  <a:txBody>
                    <a:bodyPr/>
                    <a:lstStyle/>
                    <a:p>
                      <a:pPr marL="0" marR="0" lvl="0" indent="0" algn="l" rtl="0">
                        <a:spcBef>
                          <a:spcPts val="0"/>
                        </a:spcBef>
                        <a:spcAft>
                          <a:spcPts val="0"/>
                        </a:spcAft>
                        <a:buNone/>
                      </a:pPr>
                      <a:r>
                        <a:rPr lang="en-US" sz="1600">
                          <a:solidFill>
                            <a:schemeClr val="dk1"/>
                          </a:solidFill>
                        </a:rPr>
                        <a:t>14,000</a:t>
                      </a:r>
                      <a:endParaRPr sz="1600">
                        <a:solidFill>
                          <a:schemeClr val="dk1"/>
                        </a:solidFill>
                      </a:endParaRPr>
                    </a:p>
                  </a:txBody>
                  <a:tcPr marL="91450" marR="91450" marT="45725" marB="45725"/>
                </a:tc>
                <a:tc>
                  <a:txBody>
                    <a:bodyPr/>
                    <a:lstStyle/>
                    <a:p>
                      <a:pPr marL="0" marR="0" lvl="0" indent="0" algn="l" rtl="0">
                        <a:spcBef>
                          <a:spcPts val="0"/>
                        </a:spcBef>
                        <a:spcAft>
                          <a:spcPts val="0"/>
                        </a:spcAft>
                        <a:buNone/>
                      </a:pPr>
                      <a:r>
                        <a:rPr lang="en-US" sz="1600">
                          <a:solidFill>
                            <a:schemeClr val="dk1"/>
                          </a:solidFill>
                        </a:rPr>
                        <a:t>Mar</a:t>
                      </a:r>
                      <a:endParaRPr sz="1600">
                        <a:solidFill>
                          <a:schemeClr val="dk1"/>
                        </a:solidFill>
                      </a:endParaRPr>
                    </a:p>
                  </a:txBody>
                  <a:tcPr marL="91450" marR="91450" marT="45725" marB="45725"/>
                </a:tc>
                <a:extLst>
                  <a:ext uri="{0D108BD9-81ED-4DB2-BD59-A6C34878D82A}">
                    <a16:rowId xmlns:a16="http://schemas.microsoft.com/office/drawing/2014/main" val="10008"/>
                  </a:ext>
                </a:extLst>
              </a:tr>
              <a:tr h="373050">
                <a:tc>
                  <a:txBody>
                    <a:bodyPr/>
                    <a:lstStyle/>
                    <a:p>
                      <a:pPr marL="0" marR="0" lvl="0" indent="0" algn="ctr" rtl="0">
                        <a:spcBef>
                          <a:spcPts val="0"/>
                        </a:spcBef>
                        <a:spcAft>
                          <a:spcPts val="0"/>
                        </a:spcAft>
                        <a:buNone/>
                      </a:pPr>
                      <a:r>
                        <a:rPr lang="en-US" sz="1600">
                          <a:solidFill>
                            <a:schemeClr val="dk1"/>
                          </a:solidFill>
                        </a:rPr>
                        <a:t>Total Releases</a:t>
                      </a:r>
                      <a:endParaRPr sz="1600">
                        <a:solidFill>
                          <a:schemeClr val="dk1"/>
                        </a:solidFill>
                      </a:endParaRPr>
                    </a:p>
                  </a:txBody>
                  <a:tcPr marL="91450" marR="91450" marT="45725" marB="45725"/>
                </a:tc>
                <a:tc>
                  <a:txBody>
                    <a:bodyPr/>
                    <a:lstStyle/>
                    <a:p>
                      <a:pPr marL="0" marR="0" lvl="0" indent="0" algn="ctr" rtl="0">
                        <a:spcBef>
                          <a:spcPts val="0"/>
                        </a:spcBef>
                        <a:spcAft>
                          <a:spcPts val="0"/>
                        </a:spcAft>
                        <a:buNone/>
                      </a:pPr>
                      <a:r>
                        <a:rPr lang="en-US" sz="1600">
                          <a:solidFill>
                            <a:schemeClr val="dk1"/>
                          </a:solidFill>
                        </a:rPr>
                        <a:t>Ave fpp</a:t>
                      </a:r>
                      <a:endParaRPr sz="1600">
                        <a:solidFill>
                          <a:schemeClr val="dk1"/>
                        </a:solidFill>
                      </a:endParaRPr>
                    </a:p>
                  </a:txBody>
                  <a:tcPr marL="91450" marR="91450" marT="45725" marB="45725"/>
                </a:tc>
                <a:tc gridSpan="2">
                  <a:txBody>
                    <a:bodyPr/>
                    <a:lstStyle/>
                    <a:p>
                      <a:pPr marL="0" marR="0" lvl="0" indent="0" algn="ctr" rtl="0">
                        <a:spcBef>
                          <a:spcPts val="0"/>
                        </a:spcBef>
                        <a:spcAft>
                          <a:spcPts val="0"/>
                        </a:spcAft>
                        <a:buNone/>
                      </a:pPr>
                      <a:r>
                        <a:rPr lang="en-US" sz="1600">
                          <a:solidFill>
                            <a:schemeClr val="dk1"/>
                          </a:solidFill>
                        </a:rPr>
                        <a:t>Total Pounds</a:t>
                      </a:r>
                      <a:endParaRPr sz="1600">
                        <a:solidFill>
                          <a:schemeClr val="dk1"/>
                        </a:solidFill>
                      </a:endParaRPr>
                    </a:p>
                  </a:txBody>
                  <a:tcPr marL="91450" marR="91450" marT="45725" marB="45725"/>
                </a:tc>
                <a:tc hMerge="1">
                  <a:txBody>
                    <a:bodyPr/>
                    <a:lstStyle/>
                    <a:p>
                      <a:endParaRPr lang="en-US"/>
                    </a:p>
                  </a:txBody>
                  <a:tcPr/>
                </a:tc>
                <a:extLst>
                  <a:ext uri="{0D108BD9-81ED-4DB2-BD59-A6C34878D82A}">
                    <a16:rowId xmlns:a16="http://schemas.microsoft.com/office/drawing/2014/main" val="10009"/>
                  </a:ext>
                </a:extLst>
              </a:tr>
              <a:tr h="373050">
                <a:tc>
                  <a:txBody>
                    <a:bodyPr/>
                    <a:lstStyle/>
                    <a:p>
                      <a:pPr marL="0" marR="0" lvl="0" indent="0" algn="ctr" rtl="0">
                        <a:spcBef>
                          <a:spcPts val="0"/>
                        </a:spcBef>
                        <a:spcAft>
                          <a:spcPts val="0"/>
                        </a:spcAft>
                        <a:buNone/>
                      </a:pPr>
                      <a:r>
                        <a:rPr lang="en-US" sz="1600">
                          <a:solidFill>
                            <a:schemeClr val="dk1"/>
                          </a:solidFill>
                        </a:rPr>
                        <a:t>1,825,100</a:t>
                      </a:r>
                      <a:endParaRPr sz="1600">
                        <a:solidFill>
                          <a:schemeClr val="dk1"/>
                        </a:solidFill>
                      </a:endParaRPr>
                    </a:p>
                  </a:txBody>
                  <a:tcPr marL="91450" marR="91450" marT="45725" marB="45725"/>
                </a:tc>
                <a:tc>
                  <a:txBody>
                    <a:bodyPr/>
                    <a:lstStyle/>
                    <a:p>
                      <a:pPr marL="0" marR="0" lvl="0" indent="0" algn="ctr" rtl="0">
                        <a:spcBef>
                          <a:spcPts val="0"/>
                        </a:spcBef>
                        <a:spcAft>
                          <a:spcPts val="0"/>
                        </a:spcAft>
                        <a:buNone/>
                      </a:pPr>
                      <a:r>
                        <a:rPr lang="en-US" sz="1600">
                          <a:solidFill>
                            <a:schemeClr val="dk1"/>
                          </a:solidFill>
                        </a:rPr>
                        <a:t>10.8</a:t>
                      </a:r>
                      <a:endParaRPr sz="1600">
                        <a:solidFill>
                          <a:schemeClr val="dk1"/>
                        </a:solidFill>
                      </a:endParaRPr>
                    </a:p>
                  </a:txBody>
                  <a:tcPr marL="91450" marR="91450" marT="45725" marB="45725"/>
                </a:tc>
                <a:tc gridSpan="2">
                  <a:txBody>
                    <a:bodyPr/>
                    <a:lstStyle/>
                    <a:p>
                      <a:pPr marL="0" marR="0" lvl="0" indent="0" algn="ctr" rtl="0">
                        <a:spcBef>
                          <a:spcPts val="0"/>
                        </a:spcBef>
                        <a:spcAft>
                          <a:spcPts val="0"/>
                        </a:spcAft>
                        <a:buNone/>
                      </a:pPr>
                      <a:r>
                        <a:rPr lang="en-US" sz="1600">
                          <a:solidFill>
                            <a:schemeClr val="dk1"/>
                          </a:solidFill>
                        </a:rPr>
                        <a:t>178,623</a:t>
                      </a:r>
                      <a:endParaRPr sz="1600">
                        <a:solidFill>
                          <a:schemeClr val="dk1"/>
                        </a:solidFill>
                      </a:endParaRPr>
                    </a:p>
                  </a:txBody>
                  <a:tcPr marL="91450" marR="91450" marT="45725" marB="45725"/>
                </a:tc>
                <a:tc hMerge="1">
                  <a:txBody>
                    <a:bodyPr/>
                    <a:lstStyle/>
                    <a:p>
                      <a:endParaRPr lang="en-US"/>
                    </a:p>
                  </a:txBody>
                  <a:tcPr/>
                </a:tc>
                <a:extLst>
                  <a:ext uri="{0D108BD9-81ED-4DB2-BD59-A6C34878D82A}">
                    <a16:rowId xmlns:a16="http://schemas.microsoft.com/office/drawing/2014/main" val="10010"/>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15"/>
          <p:cNvSpPr txBox="1">
            <a:spLocks noGrp="1"/>
          </p:cNvSpPr>
          <p:nvPr>
            <p:ph type="title"/>
          </p:nvPr>
        </p:nvSpPr>
        <p:spPr>
          <a:xfrm>
            <a:off x="406400" y="274646"/>
            <a:ext cx="11176000" cy="80645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BACKUP SLIDES</a:t>
            </a:r>
            <a:endParaRPr/>
          </a:p>
        </p:txBody>
      </p:sp>
      <p:sp>
        <p:nvSpPr>
          <p:cNvPr id="434" name="Google Shape;434;p15"/>
          <p:cNvSpPr txBox="1">
            <a:spLocks noGrp="1"/>
          </p:cNvSpPr>
          <p:nvPr>
            <p:ph type="sldNum" idx="12"/>
          </p:nvPr>
        </p:nvSpPr>
        <p:spPr>
          <a:xfrm>
            <a:off x="5446186" y="6425806"/>
            <a:ext cx="977900" cy="24121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16"/>
          <p:cNvSpPr txBox="1">
            <a:spLocks noGrp="1"/>
          </p:cNvSpPr>
          <p:nvPr>
            <p:ph type="sldNum" idx="12"/>
          </p:nvPr>
        </p:nvSpPr>
        <p:spPr>
          <a:xfrm>
            <a:off x="5446186" y="6425806"/>
            <a:ext cx="977900" cy="24121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16</a:t>
            </a:fld>
            <a:endParaRPr/>
          </a:p>
        </p:txBody>
      </p:sp>
      <p:pic>
        <p:nvPicPr>
          <p:cNvPr id="440" name="Google Shape;440;p16"/>
          <p:cNvPicPr preferRelativeResize="0">
            <a:picLocks noGrp="1"/>
          </p:cNvPicPr>
          <p:nvPr>
            <p:ph type="body" idx="1"/>
          </p:nvPr>
        </p:nvPicPr>
        <p:blipFill rotWithShape="1">
          <a:blip r:embed="rId3">
            <a:alphaModFix/>
          </a:blip>
          <a:srcRect/>
          <a:stretch/>
        </p:blipFill>
        <p:spPr>
          <a:xfrm>
            <a:off x="343941" y="536028"/>
            <a:ext cx="7982521" cy="513955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17"/>
          <p:cNvSpPr txBox="1">
            <a:spLocks noGrp="1"/>
          </p:cNvSpPr>
          <p:nvPr>
            <p:ph type="title"/>
          </p:nvPr>
        </p:nvSpPr>
        <p:spPr>
          <a:xfrm>
            <a:off x="406400" y="274646"/>
            <a:ext cx="11176000" cy="80645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WHAT IS AN EIS?</a:t>
            </a:r>
            <a:endParaRPr/>
          </a:p>
        </p:txBody>
      </p:sp>
      <p:sp>
        <p:nvSpPr>
          <p:cNvPr id="446" name="Google Shape;446;p17"/>
          <p:cNvSpPr txBox="1">
            <a:spLocks noGrp="1"/>
          </p:cNvSpPr>
          <p:nvPr>
            <p:ph type="body" idx="1"/>
          </p:nvPr>
        </p:nvSpPr>
        <p:spPr>
          <a:xfrm>
            <a:off x="406400" y="1225550"/>
            <a:ext cx="11176000" cy="4718049"/>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Clr>
                <a:srgbClr val="3F3F3F"/>
              </a:buClr>
              <a:buSzPts val="1800"/>
              <a:buFont typeface="Arial"/>
              <a:buChar char="•"/>
            </a:pPr>
            <a:r>
              <a:rPr lang="en-US"/>
              <a:t>An environmental impact statement (EIS) is a government document that outlines the impact of a proposed project on its surrounding environment</a:t>
            </a:r>
            <a:endParaRPr/>
          </a:p>
          <a:p>
            <a:pPr marL="285750" lvl="0" indent="-285750" algn="l" rtl="0">
              <a:spcBef>
                <a:spcPts val="169"/>
              </a:spcBef>
              <a:spcAft>
                <a:spcPts val="0"/>
              </a:spcAft>
              <a:buClr>
                <a:srgbClr val="3F3F3F"/>
              </a:buClr>
              <a:buSzPts val="1800"/>
              <a:buFont typeface="Arial"/>
              <a:buChar char="•"/>
            </a:pPr>
            <a:r>
              <a:rPr lang="en-US"/>
              <a:t>An EIS is mandated by the National Environmental Policy Act of 1969 (NEPA), to assess the potential impact of actions “</a:t>
            </a:r>
            <a:r>
              <a:rPr lang="en-US" i="1"/>
              <a:t>significantly affecting the quality of the human environment </a:t>
            </a:r>
            <a:r>
              <a:rPr lang="en-US"/>
              <a:t>” This requirement under NEPA does not prohibit harm to the environment, but rather requires advanced identification and disclosure of harm</a:t>
            </a:r>
            <a:endParaRPr/>
          </a:p>
          <a:p>
            <a:pPr marL="285750" lvl="0" indent="-285750" algn="l" rtl="0">
              <a:spcBef>
                <a:spcPts val="169"/>
              </a:spcBef>
              <a:spcAft>
                <a:spcPts val="0"/>
              </a:spcAft>
              <a:buClr>
                <a:srgbClr val="3F3F3F"/>
              </a:buClr>
              <a:buSzPts val="1800"/>
              <a:buFont typeface="Arial"/>
              <a:buChar char="•"/>
            </a:pPr>
            <a:r>
              <a:rPr lang="en-US"/>
              <a:t>An EIS outlines the status of the environment in the affected area, provides a baseline for understanding the potential consequences of the proposed project, identifies positive and negative effects for the environment, and offers alternative actions, including inaction</a:t>
            </a:r>
            <a:endParaRPr/>
          </a:p>
          <a:p>
            <a:pPr marL="285750" lvl="0" indent="-285750" algn="l" rtl="0">
              <a:spcBef>
                <a:spcPts val="169"/>
              </a:spcBef>
              <a:spcAft>
                <a:spcPts val="0"/>
              </a:spcAft>
              <a:buClr>
                <a:srgbClr val="3F3F3F"/>
              </a:buClr>
              <a:buSzPts val="1800"/>
              <a:buFont typeface="Arial"/>
              <a:buChar char="•"/>
            </a:pPr>
            <a:r>
              <a:rPr lang="en-US"/>
              <a:t>One of three possible environmental review categories under NEPA: categorical exclusion determination, environmental assessment, and an environmental impact statement</a:t>
            </a:r>
            <a:endParaRPr/>
          </a:p>
          <a:p>
            <a:pPr marL="285750" lvl="0" indent="-285750" algn="l" rtl="0">
              <a:spcBef>
                <a:spcPts val="169"/>
              </a:spcBef>
              <a:spcAft>
                <a:spcPts val="0"/>
              </a:spcAft>
              <a:buClr>
                <a:srgbClr val="3F3F3F"/>
              </a:buClr>
              <a:buSzPts val="1800"/>
              <a:buFont typeface="Arial"/>
              <a:buChar char="•"/>
            </a:pPr>
            <a:r>
              <a:rPr lang="en-US"/>
              <a:t>EISs are tools for informing the public about the development and engineering of the built environment, as well as windows into the civic planning that shapes communities. They reveal details about the environmental health and development of a specific area in a comprehensive report.</a:t>
            </a:r>
            <a:endParaRPr/>
          </a:p>
        </p:txBody>
      </p:sp>
      <p:sp>
        <p:nvSpPr>
          <p:cNvPr id="447" name="Google Shape;447;p17"/>
          <p:cNvSpPr txBox="1">
            <a:spLocks noGrp="1"/>
          </p:cNvSpPr>
          <p:nvPr>
            <p:ph type="sldNum" idx="12"/>
          </p:nvPr>
        </p:nvSpPr>
        <p:spPr>
          <a:xfrm>
            <a:off x="5446186" y="6425806"/>
            <a:ext cx="977900" cy="24121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18"/>
          <p:cNvSpPr txBox="1">
            <a:spLocks noGrp="1"/>
          </p:cNvSpPr>
          <p:nvPr>
            <p:ph type="title"/>
          </p:nvPr>
        </p:nvSpPr>
        <p:spPr>
          <a:xfrm>
            <a:off x="406400" y="274646"/>
            <a:ext cx="11176000" cy="80645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pic>
        <p:nvPicPr>
          <p:cNvPr id="453" name="Google Shape;453;p18"/>
          <p:cNvPicPr preferRelativeResize="0">
            <a:picLocks noGrp="1"/>
          </p:cNvPicPr>
          <p:nvPr>
            <p:ph type="body" idx="1"/>
          </p:nvPr>
        </p:nvPicPr>
        <p:blipFill rotWithShape="1">
          <a:blip r:embed="rId3">
            <a:alphaModFix/>
          </a:blip>
          <a:srcRect/>
          <a:stretch/>
        </p:blipFill>
        <p:spPr>
          <a:xfrm>
            <a:off x="2263427" y="219395"/>
            <a:ext cx="6060766" cy="6447625"/>
          </a:xfrm>
          <a:prstGeom prst="rect">
            <a:avLst/>
          </a:prstGeom>
          <a:noFill/>
          <a:ln>
            <a:noFill/>
          </a:ln>
        </p:spPr>
      </p:pic>
      <p:sp>
        <p:nvSpPr>
          <p:cNvPr id="454" name="Google Shape;454;p18"/>
          <p:cNvSpPr txBox="1">
            <a:spLocks noGrp="1"/>
          </p:cNvSpPr>
          <p:nvPr>
            <p:ph type="sldNum" idx="12"/>
          </p:nvPr>
        </p:nvSpPr>
        <p:spPr>
          <a:xfrm>
            <a:off x="5446186" y="6425806"/>
            <a:ext cx="977900" cy="24121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18</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
          <p:cNvSpPr txBox="1">
            <a:spLocks noGrp="1"/>
          </p:cNvSpPr>
          <p:nvPr>
            <p:ph type="title"/>
          </p:nvPr>
        </p:nvSpPr>
        <p:spPr>
          <a:xfrm>
            <a:off x="406400" y="274646"/>
            <a:ext cx="11176000" cy="80645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PURPOSE</a:t>
            </a:r>
            <a:endParaRPr/>
          </a:p>
        </p:txBody>
      </p:sp>
      <p:sp>
        <p:nvSpPr>
          <p:cNvPr id="318" name="Google Shape;318;p2"/>
          <p:cNvSpPr txBox="1">
            <a:spLocks noGrp="1"/>
          </p:cNvSpPr>
          <p:nvPr>
            <p:ph type="body" idx="1"/>
          </p:nvPr>
        </p:nvSpPr>
        <p:spPr>
          <a:xfrm>
            <a:off x="400754" y="912512"/>
            <a:ext cx="11176000" cy="1303161"/>
          </a:xfrm>
          <a:prstGeom prst="rect">
            <a:avLst/>
          </a:prstGeom>
          <a:noFill/>
          <a:ln>
            <a:noFill/>
          </a:ln>
        </p:spPr>
        <p:txBody>
          <a:bodyPr spcFirstLastPara="1" wrap="square" lIns="91425" tIns="45700" rIns="91425" bIns="45700" anchor="t" anchorCtr="0">
            <a:noAutofit/>
          </a:bodyPr>
          <a:lstStyle/>
          <a:p>
            <a:pPr marL="285750" lvl="0" indent="-285750" algn="l" rtl="0">
              <a:lnSpc>
                <a:spcPct val="150000"/>
              </a:lnSpc>
              <a:spcBef>
                <a:spcPts val="0"/>
              </a:spcBef>
              <a:spcAft>
                <a:spcPts val="0"/>
              </a:spcAft>
              <a:buClr>
                <a:srgbClr val="3F3F3F"/>
              </a:buClr>
              <a:buSzPts val="2000"/>
              <a:buFont typeface="Arial"/>
              <a:buChar char="•"/>
            </a:pPr>
            <a:r>
              <a:rPr lang="en-US" sz="2000"/>
              <a:t>Define current and future hatchery mitigation mission in Rogue River Basin </a:t>
            </a:r>
            <a:endParaRPr/>
          </a:p>
          <a:p>
            <a:pPr marL="289322" lvl="1" indent="0" algn="l" rtl="0">
              <a:lnSpc>
                <a:spcPct val="150000"/>
              </a:lnSpc>
              <a:spcBef>
                <a:spcPts val="169"/>
              </a:spcBef>
              <a:spcAft>
                <a:spcPts val="0"/>
              </a:spcAft>
              <a:buClr>
                <a:srgbClr val="3F3F3F"/>
              </a:buClr>
              <a:buSzPts val="2000"/>
              <a:buNone/>
            </a:pPr>
            <a:r>
              <a:rPr lang="en-US" sz="2000" i="1"/>
              <a:t>(Help answer the “management objectives” question raised by Commissioners)</a:t>
            </a:r>
            <a:endParaRPr/>
          </a:p>
        </p:txBody>
      </p:sp>
      <p:sp>
        <p:nvSpPr>
          <p:cNvPr id="319" name="Google Shape;319;p2"/>
          <p:cNvSpPr txBox="1">
            <a:spLocks noGrp="1"/>
          </p:cNvSpPr>
          <p:nvPr>
            <p:ph type="sldNum" idx="12"/>
          </p:nvPr>
        </p:nvSpPr>
        <p:spPr>
          <a:xfrm>
            <a:off x="5446186" y="6425806"/>
            <a:ext cx="977900" cy="24121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a:t>
            </a:fld>
            <a:endParaRPr/>
          </a:p>
        </p:txBody>
      </p:sp>
      <p:sp>
        <p:nvSpPr>
          <p:cNvPr id="320" name="Google Shape;320;p2"/>
          <p:cNvSpPr txBox="1"/>
          <p:nvPr/>
        </p:nvSpPr>
        <p:spPr>
          <a:xfrm>
            <a:off x="347136" y="3311680"/>
            <a:ext cx="11176000" cy="80645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i="0" u="none" strike="noStrike" cap="none">
                <a:solidFill>
                  <a:srgbClr val="3F3F3F"/>
                </a:solidFill>
                <a:latin typeface="Arial"/>
                <a:ea typeface="Arial"/>
                <a:cs typeface="Arial"/>
                <a:sym typeface="Arial"/>
              </a:rPr>
              <a:t>OUTLINE</a:t>
            </a:r>
            <a:endParaRPr sz="2400" b="1" i="0" u="none" strike="noStrike" cap="none">
              <a:solidFill>
                <a:srgbClr val="3F3F3F"/>
              </a:solidFill>
              <a:latin typeface="Arial"/>
              <a:ea typeface="Arial"/>
              <a:cs typeface="Arial"/>
              <a:sym typeface="Arial"/>
            </a:endParaRPr>
          </a:p>
        </p:txBody>
      </p:sp>
      <p:sp>
        <p:nvSpPr>
          <p:cNvPr id="321" name="Google Shape;321;p2"/>
          <p:cNvSpPr txBox="1"/>
          <p:nvPr/>
        </p:nvSpPr>
        <p:spPr>
          <a:xfrm>
            <a:off x="400754" y="3623412"/>
            <a:ext cx="11176000" cy="130316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2000"/>
              <a:buFont typeface="Arial"/>
              <a:buNone/>
            </a:pPr>
            <a:endParaRPr sz="2000" b="0" i="0" u="none" strike="noStrike" cap="none">
              <a:solidFill>
                <a:srgbClr val="3F3F3F"/>
              </a:solidFill>
              <a:latin typeface="Arial"/>
              <a:ea typeface="Arial"/>
              <a:cs typeface="Arial"/>
              <a:sym typeface="Arial"/>
            </a:endParaRPr>
          </a:p>
          <a:p>
            <a:pPr marL="285750" marR="0" lvl="0" indent="-285750" algn="l" rtl="0">
              <a:spcBef>
                <a:spcPts val="169"/>
              </a:spcBef>
              <a:spcAft>
                <a:spcPts val="0"/>
              </a:spcAft>
              <a:buClr>
                <a:srgbClr val="3F3F3F"/>
              </a:buClr>
              <a:buSzPts val="2000"/>
              <a:buFont typeface="Arial"/>
              <a:buChar char="•"/>
            </a:pPr>
            <a:r>
              <a:rPr lang="en-US" sz="2000" b="0" i="0" u="none" strike="noStrike" cap="none">
                <a:solidFill>
                  <a:srgbClr val="3F3F3F"/>
                </a:solidFill>
                <a:latin typeface="Arial"/>
                <a:ea typeface="Arial"/>
                <a:cs typeface="Arial"/>
                <a:sym typeface="Arial"/>
              </a:rPr>
              <a:t>Authority for program</a:t>
            </a:r>
            <a:endParaRPr sz="2000" b="0" i="0" u="none" strike="noStrike" cap="none">
              <a:solidFill>
                <a:srgbClr val="3F3F3F"/>
              </a:solidFill>
              <a:latin typeface="Arial"/>
              <a:ea typeface="Arial"/>
              <a:cs typeface="Arial"/>
              <a:sym typeface="Arial"/>
            </a:endParaRPr>
          </a:p>
          <a:p>
            <a:pPr marL="285750" marR="0" lvl="0" indent="-285750" algn="l" rtl="0">
              <a:spcBef>
                <a:spcPts val="169"/>
              </a:spcBef>
              <a:spcAft>
                <a:spcPts val="0"/>
              </a:spcAft>
              <a:buClr>
                <a:srgbClr val="3F3F3F"/>
              </a:buClr>
              <a:buSzPts val="2000"/>
              <a:buFont typeface="Arial"/>
              <a:buChar char="•"/>
            </a:pPr>
            <a:r>
              <a:rPr lang="en-US" sz="2000" b="0" i="0" u="none" strike="noStrike" cap="none">
                <a:solidFill>
                  <a:srgbClr val="3F3F3F"/>
                </a:solidFill>
                <a:latin typeface="Arial"/>
                <a:ea typeface="Arial"/>
                <a:cs typeface="Arial"/>
                <a:sym typeface="Arial"/>
              </a:rPr>
              <a:t>Program evolution</a:t>
            </a:r>
            <a:endParaRPr/>
          </a:p>
          <a:p>
            <a:pPr marL="285750" marR="0" lvl="0" indent="-285750" algn="l" rtl="0">
              <a:spcBef>
                <a:spcPts val="169"/>
              </a:spcBef>
              <a:spcAft>
                <a:spcPts val="0"/>
              </a:spcAft>
              <a:buClr>
                <a:srgbClr val="3F3F3F"/>
              </a:buClr>
              <a:buSzPts val="2000"/>
              <a:buFont typeface="Arial"/>
              <a:buChar char="•"/>
            </a:pPr>
            <a:r>
              <a:rPr lang="en-US" sz="2000" b="0" i="0" u="none" strike="noStrike" cap="none">
                <a:solidFill>
                  <a:srgbClr val="3F3F3F"/>
                </a:solidFill>
                <a:latin typeface="Arial"/>
                <a:ea typeface="Arial"/>
                <a:cs typeface="Arial"/>
                <a:sym typeface="Arial"/>
              </a:rPr>
              <a:t>Current contract and program description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
          <p:cNvSpPr txBox="1">
            <a:spLocks noGrp="1"/>
          </p:cNvSpPr>
          <p:nvPr>
            <p:ph type="title"/>
          </p:nvPr>
        </p:nvSpPr>
        <p:spPr>
          <a:xfrm>
            <a:off x="406400" y="274646"/>
            <a:ext cx="11176000" cy="80645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AUTHORITY FOR PROGRAM</a:t>
            </a:r>
            <a:endParaRPr/>
          </a:p>
        </p:txBody>
      </p:sp>
      <p:sp>
        <p:nvSpPr>
          <p:cNvPr id="328" name="Google Shape;328;p3"/>
          <p:cNvSpPr txBox="1">
            <a:spLocks noGrp="1"/>
          </p:cNvSpPr>
          <p:nvPr>
            <p:ph type="body" idx="1"/>
          </p:nvPr>
        </p:nvSpPr>
        <p:spPr>
          <a:xfrm>
            <a:off x="406400" y="948094"/>
            <a:ext cx="11339484" cy="5585710"/>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Clr>
                <a:srgbClr val="3F3F3F"/>
              </a:buClr>
              <a:buSzPts val="2400"/>
              <a:buFont typeface="Arial"/>
              <a:buChar char="•"/>
            </a:pPr>
            <a:r>
              <a:rPr lang="en-US" sz="2400"/>
              <a:t>The Project (Lost Creek, Elk Creek, &amp; Applegate) was authorized in the Flood Control Act of 1962 substantially in accordance with the recommendations of the Chief of Engineers contained in accompanying House Document 87-566</a:t>
            </a:r>
            <a:endParaRPr/>
          </a:p>
          <a:p>
            <a:pPr marL="285750" lvl="0" indent="-285750" algn="l" rtl="0">
              <a:spcBef>
                <a:spcPts val="1369"/>
              </a:spcBef>
              <a:spcAft>
                <a:spcPts val="0"/>
              </a:spcAft>
              <a:buClr>
                <a:srgbClr val="3F3F3F"/>
              </a:buClr>
              <a:buSzPts val="2400"/>
              <a:buFont typeface="Arial"/>
              <a:buChar char="•"/>
            </a:pPr>
            <a:r>
              <a:rPr lang="en-US" sz="2400"/>
              <a:t>Authorization included, among other things, fish facilities (including a hatchery) to mitigate for the loss of fish spawning habitat, but did not identify a specific number of fish to be produced at the hatchery</a:t>
            </a:r>
            <a:endParaRPr/>
          </a:p>
          <a:p>
            <a:pPr marL="285750" lvl="0" indent="-285750" algn="l" rtl="0">
              <a:spcBef>
                <a:spcPts val="1369"/>
              </a:spcBef>
              <a:spcAft>
                <a:spcPts val="0"/>
              </a:spcAft>
              <a:buClr>
                <a:srgbClr val="3F3F3F"/>
              </a:buClr>
              <a:buSzPts val="2400"/>
              <a:buFont typeface="Arial"/>
              <a:buChar char="•"/>
            </a:pPr>
            <a:r>
              <a:rPr lang="en-US" sz="2400"/>
              <a:t>Fish facility size and initial mitigation was based, in part, on the “Detailed Report on Fish and Wildlife Resources, Rogue River Basin, Oregon-California” USFWS, December 1961</a:t>
            </a:r>
            <a:endParaRPr/>
          </a:p>
          <a:p>
            <a:pPr marL="632222" lvl="1" indent="-342900" algn="l" rtl="0">
              <a:spcBef>
                <a:spcPts val="1369"/>
              </a:spcBef>
              <a:spcAft>
                <a:spcPts val="0"/>
              </a:spcAft>
              <a:buClr>
                <a:srgbClr val="3F3F3F"/>
              </a:buClr>
              <a:buSzPts val="2000"/>
              <a:buFont typeface="Courier New"/>
              <a:buChar char="o"/>
            </a:pPr>
            <a:r>
              <a:rPr lang="en-US" sz="2000"/>
              <a:t>1,500 spring Chinook “passed above the Lost Creek damsite…” (Location A-3)</a:t>
            </a:r>
            <a:endParaRPr/>
          </a:p>
          <a:p>
            <a:pPr marL="632222" lvl="1" indent="-342900" algn="l" rtl="0">
              <a:spcBef>
                <a:spcPts val="1369"/>
              </a:spcBef>
              <a:spcAft>
                <a:spcPts val="0"/>
              </a:spcAft>
              <a:buClr>
                <a:srgbClr val="3F3F3F"/>
              </a:buClr>
              <a:buSzPts val="2000"/>
              <a:buFont typeface="Courier New"/>
              <a:buChar char="o"/>
            </a:pPr>
            <a:r>
              <a:rPr lang="en-US" sz="2000"/>
              <a:t>Based on survey data from 1949 to 1954</a:t>
            </a:r>
            <a:endParaRPr/>
          </a:p>
          <a:p>
            <a:pPr marL="632222" lvl="1" indent="-342900" algn="l" rtl="0">
              <a:spcBef>
                <a:spcPts val="1369"/>
              </a:spcBef>
              <a:spcAft>
                <a:spcPts val="0"/>
              </a:spcAft>
              <a:buClr>
                <a:srgbClr val="3F3F3F"/>
              </a:buClr>
              <a:buSzPts val="2000"/>
              <a:buFont typeface="Courier New"/>
              <a:buChar char="o"/>
            </a:pPr>
            <a:r>
              <a:rPr lang="en-US" sz="2000"/>
              <a:t>Exact location of construction uncertain – changes estimates</a:t>
            </a:r>
            <a:endParaRPr/>
          </a:p>
          <a:p>
            <a:pPr marL="632222" lvl="1" indent="-342900" algn="l" rtl="0">
              <a:spcBef>
                <a:spcPts val="1369"/>
              </a:spcBef>
              <a:spcAft>
                <a:spcPts val="0"/>
              </a:spcAft>
              <a:buClr>
                <a:srgbClr val="3F3F3F"/>
              </a:buClr>
              <a:buSzPts val="2000"/>
              <a:buFont typeface="Courier New"/>
              <a:buChar char="o"/>
            </a:pPr>
            <a:r>
              <a:rPr lang="en-US" sz="2000"/>
              <a:t>Limited use of boats and fixed-wing aircraft</a:t>
            </a:r>
            <a:endParaRPr/>
          </a:p>
          <a:p>
            <a:pPr marL="285750" lvl="0" indent="-152400" algn="l" rtl="0">
              <a:spcBef>
                <a:spcPts val="1369"/>
              </a:spcBef>
              <a:spcAft>
                <a:spcPts val="0"/>
              </a:spcAft>
              <a:buClr>
                <a:srgbClr val="3F3F3F"/>
              </a:buClr>
              <a:buSzPts val="2100"/>
              <a:buFont typeface="Arial"/>
              <a:buNone/>
            </a:pPr>
            <a:endParaRPr sz="2100">
              <a:solidFill>
                <a:schemeClr val="dk1"/>
              </a:solidFill>
            </a:endParaRPr>
          </a:p>
          <a:p>
            <a:pPr marL="285750" lvl="0" indent="-171450" algn="l" rtl="0">
              <a:lnSpc>
                <a:spcPct val="150000"/>
              </a:lnSpc>
              <a:spcBef>
                <a:spcPts val="1369"/>
              </a:spcBef>
              <a:spcAft>
                <a:spcPts val="0"/>
              </a:spcAft>
              <a:buClr>
                <a:srgbClr val="3F3F3F"/>
              </a:buClr>
              <a:buSzPts val="1800"/>
              <a:buFont typeface="Arial"/>
              <a:buNone/>
            </a:pPr>
            <a:endParaRPr>
              <a:solidFill>
                <a:schemeClr val="dk1"/>
              </a:solidFill>
            </a:endParaRPr>
          </a:p>
        </p:txBody>
      </p:sp>
      <p:sp>
        <p:nvSpPr>
          <p:cNvPr id="329" name="Google Shape;329;p3"/>
          <p:cNvSpPr txBox="1">
            <a:spLocks noGrp="1"/>
          </p:cNvSpPr>
          <p:nvPr>
            <p:ph type="sldNum" idx="12"/>
          </p:nvPr>
        </p:nvSpPr>
        <p:spPr>
          <a:xfrm>
            <a:off x="5446186" y="6425806"/>
            <a:ext cx="977900" cy="24121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
          <p:cNvSpPr txBox="1">
            <a:spLocks noGrp="1"/>
          </p:cNvSpPr>
          <p:nvPr>
            <p:ph type="title"/>
          </p:nvPr>
        </p:nvSpPr>
        <p:spPr>
          <a:xfrm>
            <a:off x="406400" y="274646"/>
            <a:ext cx="11176000" cy="80645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AUTHORITY FOR PROGRAM</a:t>
            </a:r>
            <a:endParaRPr/>
          </a:p>
        </p:txBody>
      </p:sp>
      <p:sp>
        <p:nvSpPr>
          <p:cNvPr id="336" name="Google Shape;336;p4"/>
          <p:cNvSpPr txBox="1">
            <a:spLocks noGrp="1"/>
          </p:cNvSpPr>
          <p:nvPr>
            <p:ph type="body" idx="1"/>
          </p:nvPr>
        </p:nvSpPr>
        <p:spPr>
          <a:xfrm>
            <a:off x="406400" y="948094"/>
            <a:ext cx="11339484" cy="5585710"/>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Clr>
                <a:srgbClr val="3F3F3F"/>
              </a:buClr>
              <a:buSzPts val="2400"/>
              <a:buFont typeface="Arial"/>
              <a:buChar char="•"/>
            </a:pPr>
            <a:r>
              <a:rPr lang="en-US" sz="2400" b="1"/>
              <a:t>Refinement #1</a:t>
            </a:r>
            <a:r>
              <a:rPr lang="en-US" sz="2400"/>
              <a:t> “Rogue River Spring Chinook Salmon Spawning Ground Survey, Upper Rogue River, 1964”, Oregon State Game Commission</a:t>
            </a:r>
            <a:endParaRPr/>
          </a:p>
          <a:p>
            <a:pPr marL="575072" lvl="1" indent="-285750" algn="l" rtl="0">
              <a:spcBef>
                <a:spcPts val="1369"/>
              </a:spcBef>
              <a:spcAft>
                <a:spcPts val="0"/>
              </a:spcAft>
              <a:buClr>
                <a:srgbClr val="3F3F3F"/>
              </a:buClr>
              <a:buSzPts val="2100"/>
              <a:buFont typeface="Arial"/>
              <a:buChar char="•"/>
            </a:pPr>
            <a:r>
              <a:rPr lang="en-US" sz="2100"/>
              <a:t>31% of spring Chinook passing Gold Ray Dam spawned in mainstem Rogue River above B-1 powerhouse location</a:t>
            </a:r>
            <a:endParaRPr/>
          </a:p>
          <a:p>
            <a:pPr marL="575072" lvl="1" indent="-285750" algn="l" rtl="0">
              <a:spcBef>
                <a:spcPts val="1369"/>
              </a:spcBef>
              <a:spcAft>
                <a:spcPts val="0"/>
              </a:spcAft>
              <a:buClr>
                <a:srgbClr val="3F3F3F"/>
              </a:buClr>
              <a:buSzPts val="2100"/>
              <a:buFont typeface="Arial"/>
              <a:buChar char="•"/>
            </a:pPr>
            <a:r>
              <a:rPr lang="en-US" sz="2100"/>
              <a:t>Percentage was applied to Gold Ray Dam counts in 1964 showed 9,900 spring Chinook adults blocked from accessing spawning areas above the dam site</a:t>
            </a:r>
            <a:endParaRPr/>
          </a:p>
          <a:p>
            <a:pPr marL="575072" lvl="1" indent="-285750" algn="l" rtl="0">
              <a:spcBef>
                <a:spcPts val="1369"/>
              </a:spcBef>
              <a:spcAft>
                <a:spcPts val="0"/>
              </a:spcAft>
              <a:buClr>
                <a:srgbClr val="3F3F3F"/>
              </a:buClr>
              <a:buSzPts val="2100"/>
              <a:buFont typeface="Arial"/>
              <a:buChar char="•"/>
            </a:pPr>
            <a:r>
              <a:rPr lang="en-US" sz="2100"/>
              <a:t>Gold Ray Dam counts demonstrated 16% jacks, thus fisheries agencies reduced figure to “8,300 adults”</a:t>
            </a:r>
            <a:endParaRPr/>
          </a:p>
          <a:p>
            <a:pPr marL="575072" lvl="1" indent="-285750" algn="l" rtl="0">
              <a:spcBef>
                <a:spcPts val="1369"/>
              </a:spcBef>
              <a:spcAft>
                <a:spcPts val="0"/>
              </a:spcAft>
              <a:buClr>
                <a:srgbClr val="3F3F3F"/>
              </a:buClr>
              <a:buSzPts val="2100"/>
              <a:buFont typeface="Arial"/>
              <a:buChar char="•"/>
            </a:pPr>
            <a:r>
              <a:rPr lang="en-US" sz="2100"/>
              <a:t>Multi-agency spawning ground survey, but surveyed only one year</a:t>
            </a:r>
            <a:endParaRPr/>
          </a:p>
          <a:p>
            <a:pPr marL="575072" lvl="1" indent="-285750" algn="l" rtl="0">
              <a:spcBef>
                <a:spcPts val="1369"/>
              </a:spcBef>
              <a:spcAft>
                <a:spcPts val="0"/>
              </a:spcAft>
              <a:buClr>
                <a:srgbClr val="3F3F3F"/>
              </a:buClr>
              <a:buSzPts val="2100"/>
              <a:buFont typeface="Arial"/>
              <a:buChar char="•"/>
            </a:pPr>
            <a:r>
              <a:rPr lang="en-US" sz="2100"/>
              <a:t>Intense use of ground, boat and helicopter examinations of spawning grounds</a:t>
            </a:r>
            <a:endParaRPr/>
          </a:p>
          <a:p>
            <a:pPr marL="285750" lvl="0" indent="-171450" algn="l" rtl="0">
              <a:lnSpc>
                <a:spcPct val="150000"/>
              </a:lnSpc>
              <a:spcBef>
                <a:spcPts val="1369"/>
              </a:spcBef>
              <a:spcAft>
                <a:spcPts val="0"/>
              </a:spcAft>
              <a:buClr>
                <a:srgbClr val="3F3F3F"/>
              </a:buClr>
              <a:buSzPts val="1800"/>
              <a:buFont typeface="Arial"/>
              <a:buNone/>
            </a:pPr>
            <a:endParaRPr>
              <a:solidFill>
                <a:schemeClr val="dk1"/>
              </a:solidFill>
            </a:endParaRPr>
          </a:p>
        </p:txBody>
      </p:sp>
      <p:sp>
        <p:nvSpPr>
          <p:cNvPr id="337" name="Google Shape;337;p4"/>
          <p:cNvSpPr txBox="1">
            <a:spLocks noGrp="1"/>
          </p:cNvSpPr>
          <p:nvPr>
            <p:ph type="sldNum" idx="12"/>
          </p:nvPr>
        </p:nvSpPr>
        <p:spPr>
          <a:xfrm>
            <a:off x="5446186" y="6425806"/>
            <a:ext cx="977900" cy="24121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
          <p:cNvSpPr txBox="1">
            <a:spLocks noGrp="1"/>
          </p:cNvSpPr>
          <p:nvPr>
            <p:ph type="title"/>
          </p:nvPr>
        </p:nvSpPr>
        <p:spPr>
          <a:xfrm>
            <a:off x="406400" y="274646"/>
            <a:ext cx="11176000" cy="80645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AUTHORITY FOR PROGRAM</a:t>
            </a:r>
            <a:endParaRPr/>
          </a:p>
        </p:txBody>
      </p:sp>
      <p:sp>
        <p:nvSpPr>
          <p:cNvPr id="344" name="Google Shape;344;p5"/>
          <p:cNvSpPr txBox="1">
            <a:spLocks noGrp="1"/>
          </p:cNvSpPr>
          <p:nvPr>
            <p:ph type="body" idx="1"/>
          </p:nvPr>
        </p:nvSpPr>
        <p:spPr>
          <a:xfrm>
            <a:off x="406400" y="948094"/>
            <a:ext cx="11339484" cy="5585710"/>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Clr>
                <a:srgbClr val="3F3F3F"/>
              </a:buClr>
              <a:buSzPts val="2400"/>
              <a:buFont typeface="Arial"/>
              <a:buChar char="•"/>
            </a:pPr>
            <a:r>
              <a:rPr lang="en-US" sz="2400" b="1"/>
              <a:t>Refinement #2</a:t>
            </a:r>
            <a:r>
              <a:rPr lang="en-US" sz="2400"/>
              <a:t> December 1966 letter from Oregon State Game Commission and Fish Commission</a:t>
            </a:r>
            <a:endParaRPr/>
          </a:p>
          <a:p>
            <a:pPr marL="575072" lvl="1" indent="-285750" algn="l" rtl="0">
              <a:spcBef>
                <a:spcPts val="1369"/>
              </a:spcBef>
              <a:spcAft>
                <a:spcPts val="0"/>
              </a:spcAft>
              <a:buClr>
                <a:srgbClr val="3F3F3F"/>
              </a:buClr>
              <a:buSzPts val="2000"/>
              <a:buFont typeface="Arial"/>
              <a:buChar char="•"/>
            </a:pPr>
            <a:r>
              <a:rPr lang="en-US" sz="2000"/>
              <a:t>1965 record return year for spring Chinook: 49,420 at Gold Ray Dam</a:t>
            </a:r>
            <a:endParaRPr/>
          </a:p>
          <a:p>
            <a:pPr marL="575072" lvl="1" indent="-285750" algn="l" rtl="0">
              <a:spcBef>
                <a:spcPts val="1369"/>
              </a:spcBef>
              <a:spcAft>
                <a:spcPts val="0"/>
              </a:spcAft>
              <a:buClr>
                <a:srgbClr val="3F3F3F"/>
              </a:buClr>
              <a:buSzPts val="2000"/>
              <a:buFont typeface="Arial"/>
              <a:buChar char="•"/>
            </a:pPr>
            <a:r>
              <a:rPr lang="en-US" sz="2000"/>
              <a:t>1965 surveys corroborated 31% figure, but adjusted for planned “fish velocity barrier” downstream of B-1 site</a:t>
            </a:r>
            <a:endParaRPr/>
          </a:p>
          <a:p>
            <a:pPr marL="289322" lvl="1" indent="0" algn="l" rtl="0">
              <a:lnSpc>
                <a:spcPct val="150000"/>
              </a:lnSpc>
              <a:spcBef>
                <a:spcPts val="1369"/>
              </a:spcBef>
              <a:spcAft>
                <a:spcPts val="0"/>
              </a:spcAft>
              <a:buClr>
                <a:srgbClr val="3F3F3F"/>
              </a:buClr>
              <a:buSzPts val="2000"/>
              <a:buNone/>
            </a:pPr>
            <a:r>
              <a:rPr lang="en-US" sz="2000" b="1"/>
              <a:t>1965 Calculation</a:t>
            </a:r>
            <a:endParaRPr/>
          </a:p>
          <a:p>
            <a:pPr marL="575072" lvl="1" indent="-285750" algn="l" rtl="0">
              <a:lnSpc>
                <a:spcPct val="150000"/>
              </a:lnSpc>
              <a:spcBef>
                <a:spcPts val="169"/>
              </a:spcBef>
              <a:spcAft>
                <a:spcPts val="0"/>
              </a:spcAft>
              <a:buClr>
                <a:srgbClr val="3F3F3F"/>
              </a:buClr>
              <a:buSzPts val="2000"/>
              <a:buFont typeface="Arial"/>
              <a:buChar char="•"/>
            </a:pPr>
            <a:r>
              <a:rPr lang="en-US" sz="2000"/>
              <a:t>Gold Ray Dam Count (1965): 49,420</a:t>
            </a:r>
            <a:endParaRPr/>
          </a:p>
          <a:p>
            <a:pPr marL="575072" lvl="1" indent="-285750" algn="l" rtl="0">
              <a:lnSpc>
                <a:spcPct val="150000"/>
              </a:lnSpc>
              <a:spcBef>
                <a:spcPts val="169"/>
              </a:spcBef>
              <a:spcAft>
                <a:spcPts val="0"/>
              </a:spcAft>
              <a:buClr>
                <a:srgbClr val="3F3F3F"/>
              </a:buClr>
              <a:buSzPts val="2000"/>
              <a:buFont typeface="Arial"/>
              <a:buChar char="•"/>
            </a:pPr>
            <a:r>
              <a:rPr lang="en-US" sz="2000"/>
              <a:t>Subtract sport catch above Gold Ray Dam: -5,000</a:t>
            </a:r>
            <a:endParaRPr/>
          </a:p>
          <a:p>
            <a:pPr marL="575072" lvl="1" indent="-285750" algn="l" rtl="0">
              <a:lnSpc>
                <a:spcPct val="150000"/>
              </a:lnSpc>
              <a:spcBef>
                <a:spcPts val="169"/>
              </a:spcBef>
              <a:spcAft>
                <a:spcPts val="0"/>
              </a:spcAft>
              <a:buClr>
                <a:srgbClr val="3F3F3F"/>
              </a:buClr>
              <a:buSzPts val="2000"/>
              <a:buFont typeface="Arial"/>
              <a:buChar char="•"/>
            </a:pPr>
            <a:r>
              <a:rPr lang="en-US" sz="2000"/>
              <a:t>Subtract Big Butte Creek Run: -1,900</a:t>
            </a:r>
            <a:endParaRPr/>
          </a:p>
          <a:p>
            <a:pPr marL="575072" lvl="1" indent="-285750" algn="l" rtl="0">
              <a:lnSpc>
                <a:spcPct val="150000"/>
              </a:lnSpc>
              <a:spcBef>
                <a:spcPts val="169"/>
              </a:spcBef>
              <a:spcAft>
                <a:spcPts val="0"/>
              </a:spcAft>
              <a:buClr>
                <a:srgbClr val="3F3F3F"/>
              </a:buClr>
              <a:buSzPts val="2000"/>
              <a:buFont typeface="Arial"/>
              <a:buChar char="•"/>
            </a:pPr>
            <a:r>
              <a:rPr lang="en-US" sz="2000"/>
              <a:t>Assumed 7.5% PSM applied to remainder and subtracted: -3,190</a:t>
            </a:r>
            <a:endParaRPr/>
          </a:p>
          <a:p>
            <a:pPr marL="575072" lvl="1" indent="-285750" algn="l" rtl="0">
              <a:lnSpc>
                <a:spcPct val="150000"/>
              </a:lnSpc>
              <a:spcBef>
                <a:spcPts val="169"/>
              </a:spcBef>
              <a:spcAft>
                <a:spcPts val="0"/>
              </a:spcAft>
              <a:buClr>
                <a:srgbClr val="3F3F3F"/>
              </a:buClr>
              <a:buSzPts val="2000"/>
              <a:buFont typeface="Arial"/>
              <a:buChar char="•"/>
            </a:pPr>
            <a:r>
              <a:rPr lang="en-US" sz="2000"/>
              <a:t>Proportion above velocity barrier (33.1%)</a:t>
            </a:r>
            <a:endParaRPr/>
          </a:p>
          <a:p>
            <a:pPr marL="575072" lvl="1" indent="-285750" algn="l" rtl="0">
              <a:lnSpc>
                <a:spcPct val="150000"/>
              </a:lnSpc>
              <a:spcBef>
                <a:spcPts val="169"/>
              </a:spcBef>
              <a:spcAft>
                <a:spcPts val="0"/>
              </a:spcAft>
              <a:buClr>
                <a:srgbClr val="3F3F3F"/>
              </a:buClr>
              <a:buSzPts val="2000"/>
              <a:buFont typeface="Arial"/>
              <a:buChar char="•"/>
            </a:pPr>
            <a:r>
              <a:rPr lang="en-US" sz="2000"/>
              <a:t>Adults to mitigate for: 13,020 (includes jacks)</a:t>
            </a:r>
            <a:endParaRPr/>
          </a:p>
          <a:p>
            <a:pPr marL="575072" lvl="1" indent="-171450" algn="l" rtl="0">
              <a:lnSpc>
                <a:spcPct val="150000"/>
              </a:lnSpc>
              <a:spcBef>
                <a:spcPts val="169"/>
              </a:spcBef>
              <a:spcAft>
                <a:spcPts val="0"/>
              </a:spcAft>
              <a:buClr>
                <a:srgbClr val="3F3F3F"/>
              </a:buClr>
              <a:buSzPts val="1800"/>
              <a:buFont typeface="Arial"/>
              <a:buNone/>
            </a:pPr>
            <a:endParaRPr>
              <a:solidFill>
                <a:schemeClr val="dk1"/>
              </a:solidFill>
            </a:endParaRPr>
          </a:p>
        </p:txBody>
      </p:sp>
      <p:sp>
        <p:nvSpPr>
          <p:cNvPr id="345" name="Google Shape;345;p5"/>
          <p:cNvSpPr txBox="1">
            <a:spLocks noGrp="1"/>
          </p:cNvSpPr>
          <p:nvPr>
            <p:ph type="sldNum" idx="12"/>
          </p:nvPr>
        </p:nvSpPr>
        <p:spPr>
          <a:xfrm>
            <a:off x="5446186" y="6425806"/>
            <a:ext cx="977900" cy="24121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pic>
        <p:nvPicPr>
          <p:cNvPr id="350" name="Google Shape;350;p6"/>
          <p:cNvPicPr preferRelativeResize="0">
            <a:picLocks noGrp="1"/>
          </p:cNvPicPr>
          <p:nvPr>
            <p:ph type="body" idx="1"/>
          </p:nvPr>
        </p:nvPicPr>
        <p:blipFill rotWithShape="1">
          <a:blip r:embed="rId3">
            <a:alphaModFix/>
          </a:blip>
          <a:srcRect r="24076" b="2730"/>
          <a:stretch/>
        </p:blipFill>
        <p:spPr>
          <a:xfrm>
            <a:off x="5222019" y="1041561"/>
            <a:ext cx="6511177" cy="4589218"/>
          </a:xfrm>
          <a:prstGeom prst="rect">
            <a:avLst/>
          </a:prstGeom>
          <a:noFill/>
          <a:ln>
            <a:noFill/>
          </a:ln>
        </p:spPr>
      </p:pic>
      <p:sp>
        <p:nvSpPr>
          <p:cNvPr id="351" name="Google Shape;351;p6"/>
          <p:cNvSpPr txBox="1">
            <a:spLocks noGrp="1"/>
          </p:cNvSpPr>
          <p:nvPr>
            <p:ph type="sldNum" idx="12"/>
          </p:nvPr>
        </p:nvSpPr>
        <p:spPr>
          <a:xfrm>
            <a:off x="5446186" y="6425806"/>
            <a:ext cx="977900" cy="24121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6</a:t>
            </a:fld>
            <a:endParaRPr/>
          </a:p>
        </p:txBody>
      </p:sp>
      <p:pic>
        <p:nvPicPr>
          <p:cNvPr id="352" name="Google Shape;352;p6"/>
          <p:cNvPicPr preferRelativeResize="0"/>
          <p:nvPr/>
        </p:nvPicPr>
        <p:blipFill rotWithShape="1">
          <a:blip r:embed="rId4">
            <a:alphaModFix/>
          </a:blip>
          <a:srcRect b="13403"/>
          <a:stretch/>
        </p:blipFill>
        <p:spPr>
          <a:xfrm>
            <a:off x="418041" y="1041561"/>
            <a:ext cx="4663219" cy="5384245"/>
          </a:xfrm>
          <a:prstGeom prst="rect">
            <a:avLst/>
          </a:prstGeom>
          <a:noFill/>
          <a:ln>
            <a:noFill/>
          </a:ln>
        </p:spPr>
      </p:pic>
      <p:sp>
        <p:nvSpPr>
          <p:cNvPr id="353" name="Google Shape;353;p6"/>
          <p:cNvSpPr txBox="1">
            <a:spLocks noGrp="1"/>
          </p:cNvSpPr>
          <p:nvPr>
            <p:ph type="title"/>
          </p:nvPr>
        </p:nvSpPr>
        <p:spPr>
          <a:xfrm>
            <a:off x="406400" y="274646"/>
            <a:ext cx="11176000" cy="80645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AUTHORITY FOR PROGRAM</a:t>
            </a:r>
            <a:endParaRPr/>
          </a:p>
        </p:txBody>
      </p:sp>
      <p:sp>
        <p:nvSpPr>
          <p:cNvPr id="354" name="Google Shape;354;p6"/>
          <p:cNvSpPr/>
          <p:nvPr/>
        </p:nvSpPr>
        <p:spPr>
          <a:xfrm>
            <a:off x="1251285" y="5919537"/>
            <a:ext cx="885524" cy="317634"/>
          </a:xfrm>
          <a:prstGeom prst="ellipse">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7"/>
          <p:cNvSpPr txBox="1">
            <a:spLocks noGrp="1"/>
          </p:cNvSpPr>
          <p:nvPr>
            <p:ph type="sldNum" idx="12"/>
          </p:nvPr>
        </p:nvSpPr>
        <p:spPr>
          <a:xfrm>
            <a:off x="5446186" y="6425806"/>
            <a:ext cx="977900" cy="24121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7</a:t>
            </a:fld>
            <a:endParaRPr/>
          </a:p>
        </p:txBody>
      </p:sp>
      <p:graphicFrame>
        <p:nvGraphicFramePr>
          <p:cNvPr id="360" name="Google Shape;360;p7"/>
          <p:cNvGraphicFramePr/>
          <p:nvPr/>
        </p:nvGraphicFramePr>
        <p:xfrm>
          <a:off x="452438" y="330200"/>
          <a:ext cx="8364537" cy="6038850"/>
        </p:xfrm>
        <a:graphic>
          <a:graphicData uri="http://schemas.openxmlformats.org/presentationml/2006/ole">
            <mc:AlternateContent xmlns:mc="http://schemas.openxmlformats.org/markup-compatibility/2006">
              <mc:Choice xmlns:v="urn:schemas-microsoft-com:vml" Requires="v">
                <p:oleObj spid="_x0000_s1028" r:id="rId4" imgW="8364537" imgH="6038850" progId="Excel.Sheet.12">
                  <p:embed/>
                </p:oleObj>
              </mc:Choice>
              <mc:Fallback>
                <p:oleObj r:id="rId4" imgW="8364537" imgH="6038850" progId="Excel.Sheet.12">
                  <p:embed/>
                  <p:pic>
                    <p:nvPicPr>
                      <p:cNvPr id="360" name="Google Shape;360;p7"/>
                      <p:cNvPicPr preferRelativeResize="0"/>
                      <p:nvPr/>
                    </p:nvPicPr>
                    <p:blipFill rotWithShape="1">
                      <a:blip r:embed="rId5">
                        <a:alphaModFix/>
                      </a:blip>
                      <a:srcRect/>
                      <a:stretch/>
                    </p:blipFill>
                    <p:spPr>
                      <a:xfrm>
                        <a:off x="452438" y="330200"/>
                        <a:ext cx="8364537" cy="6038850"/>
                      </a:xfrm>
                      <a:prstGeom prst="rect">
                        <a:avLst/>
                      </a:prstGeom>
                      <a:noFill/>
                      <a:ln>
                        <a:noFill/>
                      </a:ln>
                    </p:spPr>
                  </p:pic>
                </p:oleObj>
              </mc:Fallback>
            </mc:AlternateContent>
          </a:graphicData>
        </a:graphic>
      </p:graphicFrame>
      <p:sp>
        <p:nvSpPr>
          <p:cNvPr id="361" name="Google Shape;361;p7"/>
          <p:cNvSpPr/>
          <p:nvPr/>
        </p:nvSpPr>
        <p:spPr>
          <a:xfrm>
            <a:off x="7960327" y="5992669"/>
            <a:ext cx="1145172" cy="448518"/>
          </a:xfrm>
          <a:prstGeom prst="ellipse">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aphicFrame>
        <p:nvGraphicFramePr>
          <p:cNvPr id="362" name="Google Shape;362;p7"/>
          <p:cNvGraphicFramePr/>
          <p:nvPr/>
        </p:nvGraphicFramePr>
        <p:xfrm>
          <a:off x="771908" y="409903"/>
          <a:ext cx="10169361" cy="5510629"/>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8"/>
          <p:cNvSpPr txBox="1">
            <a:spLocks noGrp="1"/>
          </p:cNvSpPr>
          <p:nvPr>
            <p:ph type="sldNum" idx="12"/>
          </p:nvPr>
        </p:nvSpPr>
        <p:spPr>
          <a:xfrm>
            <a:off x="5446186" y="6425806"/>
            <a:ext cx="977900" cy="24121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8</a:t>
            </a:fld>
            <a:endParaRPr/>
          </a:p>
        </p:txBody>
      </p:sp>
      <p:graphicFrame>
        <p:nvGraphicFramePr>
          <p:cNvPr id="368" name="Google Shape;368;p8"/>
          <p:cNvGraphicFramePr/>
          <p:nvPr/>
        </p:nvGraphicFramePr>
        <p:xfrm>
          <a:off x="924224" y="730417"/>
          <a:ext cx="10125575" cy="3952240"/>
        </p:xfrm>
        <a:graphic>
          <a:graphicData uri="http://schemas.openxmlformats.org/drawingml/2006/table">
            <a:tbl>
              <a:tblPr>
                <a:noFill/>
                <a:tableStyleId>{78069FBB-250B-4390-B867-EF4495359E40}</a:tableStyleId>
              </a:tblPr>
              <a:tblGrid>
                <a:gridCol w="4373175">
                  <a:extLst>
                    <a:ext uri="{9D8B030D-6E8A-4147-A177-3AD203B41FA5}">
                      <a16:colId xmlns:a16="http://schemas.microsoft.com/office/drawing/2014/main" val="20000"/>
                    </a:ext>
                  </a:extLst>
                </a:gridCol>
                <a:gridCol w="2724825">
                  <a:extLst>
                    <a:ext uri="{9D8B030D-6E8A-4147-A177-3AD203B41FA5}">
                      <a16:colId xmlns:a16="http://schemas.microsoft.com/office/drawing/2014/main" val="20001"/>
                    </a:ext>
                  </a:extLst>
                </a:gridCol>
                <a:gridCol w="3027575">
                  <a:extLst>
                    <a:ext uri="{9D8B030D-6E8A-4147-A177-3AD203B41FA5}">
                      <a16:colId xmlns:a16="http://schemas.microsoft.com/office/drawing/2014/main" val="20002"/>
                    </a:ext>
                  </a:extLst>
                </a:gridCol>
              </a:tblGrid>
              <a:tr h="428450">
                <a:tc gridSpan="3">
                  <a:txBody>
                    <a:bodyPr/>
                    <a:lstStyle/>
                    <a:p>
                      <a:pPr marL="0" marR="0" lvl="0" indent="0" algn="l" rtl="0">
                        <a:spcBef>
                          <a:spcPts val="0"/>
                        </a:spcBef>
                        <a:spcAft>
                          <a:spcPts val="0"/>
                        </a:spcAft>
                        <a:buNone/>
                      </a:pPr>
                      <a:r>
                        <a:rPr lang="en-US" sz="3200" b="0" i="0" u="none" strike="noStrike" cap="none">
                          <a:solidFill>
                            <a:srgbClr val="000000"/>
                          </a:solidFill>
                          <a:latin typeface="Calibri"/>
                          <a:ea typeface="Calibri"/>
                          <a:cs typeface="Calibri"/>
                          <a:sym typeface="Calibri"/>
                        </a:rPr>
                        <a:t>Average Total Return (NORs + Jacks) 1942 to 1971: 33,219</a:t>
                      </a:r>
                      <a:endParaRPr sz="3200" b="0" i="0" u="none" strike="noStrike" cap="none">
                        <a:solidFill>
                          <a:srgbClr val="000000"/>
                        </a:solidFill>
                        <a:latin typeface="Calibri"/>
                        <a:ea typeface="Calibri"/>
                        <a:cs typeface="Calibri"/>
                        <a:sym typeface="Calibri"/>
                      </a:endParaRPr>
                    </a:p>
                  </a:txBody>
                  <a:tcPr marL="6350" marR="6350" marT="63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28450">
                <a:tc>
                  <a:txBody>
                    <a:bodyPr/>
                    <a:lstStyle/>
                    <a:p>
                      <a:pPr marL="0" marR="0" lvl="0" indent="0" algn="l" rtl="0">
                        <a:spcBef>
                          <a:spcPts val="0"/>
                        </a:spcBef>
                        <a:spcAft>
                          <a:spcPts val="0"/>
                        </a:spcAft>
                        <a:buNone/>
                      </a:pPr>
                      <a:endParaRPr sz="1013"/>
                    </a:p>
                  </a:txBody>
                  <a:tcPr marL="6350" marR="6350" marT="63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013"/>
                    </a:p>
                  </a:txBody>
                  <a:tcPr marL="6350" marR="6350" marT="63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3200" b="0" i="0" u="none" strike="noStrike">
                        <a:solidFill>
                          <a:srgbClr val="000000"/>
                        </a:solidFill>
                        <a:latin typeface="Calibri"/>
                        <a:ea typeface="Calibri"/>
                        <a:cs typeface="Calibri"/>
                        <a:sym typeface="Calibri"/>
                      </a:endParaRPr>
                    </a:p>
                  </a:txBody>
                  <a:tcPr marL="6350" marR="6350" marT="63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428450">
                <a:tc>
                  <a:txBody>
                    <a:bodyPr/>
                    <a:lstStyle/>
                    <a:p>
                      <a:pPr marL="0" marR="0" lvl="0" indent="0" algn="l" rtl="0">
                        <a:spcBef>
                          <a:spcPts val="0"/>
                        </a:spcBef>
                        <a:spcAft>
                          <a:spcPts val="0"/>
                        </a:spcAft>
                        <a:buNone/>
                      </a:pPr>
                      <a:endParaRPr sz="3200" b="0" i="0" u="none" strike="noStrike">
                        <a:solidFill>
                          <a:srgbClr val="000000"/>
                        </a:solidFill>
                        <a:latin typeface="Calibri"/>
                        <a:ea typeface="Calibri"/>
                        <a:cs typeface="Calibri"/>
                        <a:sym typeface="Calibri"/>
                      </a:endParaRPr>
                    </a:p>
                  </a:txBody>
                  <a:tcPr marL="6350" marR="6350" marT="63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3200" b="0" i="0" u="none" strike="noStrike">
                        <a:solidFill>
                          <a:srgbClr val="000000"/>
                        </a:solidFill>
                        <a:latin typeface="Calibri"/>
                        <a:ea typeface="Calibri"/>
                        <a:cs typeface="Calibri"/>
                        <a:sym typeface="Calibri"/>
                      </a:endParaRPr>
                    </a:p>
                  </a:txBody>
                  <a:tcPr marL="6350" marR="6350" marT="63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3200" b="0" i="0" u="none" strike="noStrike">
                        <a:solidFill>
                          <a:srgbClr val="000000"/>
                        </a:solidFill>
                        <a:latin typeface="Calibri"/>
                        <a:ea typeface="Calibri"/>
                        <a:cs typeface="Calibri"/>
                        <a:sym typeface="Calibri"/>
                      </a:endParaRPr>
                    </a:p>
                  </a:txBody>
                  <a:tcPr marL="6350" marR="6350" marT="63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28450">
                <a:tc gridSpan="2">
                  <a:txBody>
                    <a:bodyPr/>
                    <a:lstStyle/>
                    <a:p>
                      <a:pPr marL="0" marR="0" lvl="0" indent="0" algn="l" rtl="0">
                        <a:spcBef>
                          <a:spcPts val="0"/>
                        </a:spcBef>
                        <a:spcAft>
                          <a:spcPts val="0"/>
                        </a:spcAft>
                        <a:buNone/>
                      </a:pPr>
                      <a:r>
                        <a:rPr lang="en-US" sz="3200" b="0" i="0" u="none" strike="noStrike">
                          <a:solidFill>
                            <a:srgbClr val="000000"/>
                          </a:solidFill>
                          <a:latin typeface="Calibri"/>
                          <a:ea typeface="Calibri"/>
                          <a:cs typeface="Calibri"/>
                          <a:sym typeface="Calibri"/>
                        </a:rPr>
                        <a:t>Using 1965 Calculation:</a:t>
                      </a:r>
                      <a:endParaRPr/>
                    </a:p>
                  </a:txBody>
                  <a:tcPr marL="6350" marR="6350" marT="63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a:txBody>
                    <a:bodyPr/>
                    <a:lstStyle/>
                    <a:p>
                      <a:pPr marL="0" marR="0" lvl="0" indent="0" algn="r" rtl="0">
                        <a:spcBef>
                          <a:spcPts val="0"/>
                        </a:spcBef>
                        <a:spcAft>
                          <a:spcPts val="0"/>
                        </a:spcAft>
                        <a:buNone/>
                      </a:pPr>
                      <a:r>
                        <a:rPr lang="en-US" sz="3200" b="0" i="0" u="none" strike="noStrike">
                          <a:solidFill>
                            <a:srgbClr val="000000"/>
                          </a:solidFill>
                          <a:latin typeface="Calibri"/>
                          <a:ea typeface="Calibri"/>
                          <a:cs typeface="Calibri"/>
                          <a:sym typeface="Calibri"/>
                        </a:rPr>
                        <a:t>33,219</a:t>
                      </a:r>
                      <a:endParaRPr/>
                    </a:p>
                  </a:txBody>
                  <a:tcPr marL="6350" marR="6350" marT="63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428450">
                <a:tc gridSpan="2">
                  <a:txBody>
                    <a:bodyPr/>
                    <a:lstStyle/>
                    <a:p>
                      <a:pPr marL="0" marR="0" lvl="0" indent="0" algn="l" rtl="0">
                        <a:spcBef>
                          <a:spcPts val="0"/>
                        </a:spcBef>
                        <a:spcAft>
                          <a:spcPts val="0"/>
                        </a:spcAft>
                        <a:buNone/>
                      </a:pPr>
                      <a:r>
                        <a:rPr lang="en-US" sz="3200" b="0" i="0" u="none" strike="noStrike">
                          <a:solidFill>
                            <a:srgbClr val="000000"/>
                          </a:solidFill>
                          <a:latin typeface="Calibri"/>
                          <a:ea typeface="Calibri"/>
                          <a:cs typeface="Calibri"/>
                          <a:sym typeface="Calibri"/>
                        </a:rPr>
                        <a:t>Less sport catch 5,000</a:t>
                      </a:r>
                      <a:endParaRPr/>
                    </a:p>
                  </a:txBody>
                  <a:tcPr marL="6350" marR="6350" marT="63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a:txBody>
                    <a:bodyPr/>
                    <a:lstStyle/>
                    <a:p>
                      <a:pPr marL="0" marR="0" lvl="0" indent="0" algn="r" rtl="0">
                        <a:spcBef>
                          <a:spcPts val="0"/>
                        </a:spcBef>
                        <a:spcAft>
                          <a:spcPts val="0"/>
                        </a:spcAft>
                        <a:buNone/>
                      </a:pPr>
                      <a:r>
                        <a:rPr lang="en-US" sz="3200" b="0" i="0" u="none" strike="noStrike">
                          <a:solidFill>
                            <a:srgbClr val="000000"/>
                          </a:solidFill>
                          <a:latin typeface="Calibri"/>
                          <a:ea typeface="Calibri"/>
                          <a:cs typeface="Calibri"/>
                          <a:sym typeface="Calibri"/>
                        </a:rPr>
                        <a:t>28,219</a:t>
                      </a:r>
                      <a:endParaRPr/>
                    </a:p>
                  </a:txBody>
                  <a:tcPr marL="6350" marR="6350" marT="63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428450">
                <a:tc gridSpan="2">
                  <a:txBody>
                    <a:bodyPr/>
                    <a:lstStyle/>
                    <a:p>
                      <a:pPr marL="0" marR="0" lvl="0" indent="0" algn="l" rtl="0">
                        <a:spcBef>
                          <a:spcPts val="0"/>
                        </a:spcBef>
                        <a:spcAft>
                          <a:spcPts val="0"/>
                        </a:spcAft>
                        <a:buNone/>
                      </a:pPr>
                      <a:r>
                        <a:rPr lang="en-US" sz="3200" b="0" i="0" u="none" strike="noStrike">
                          <a:solidFill>
                            <a:srgbClr val="000000"/>
                          </a:solidFill>
                          <a:latin typeface="Calibri"/>
                          <a:ea typeface="Calibri"/>
                          <a:cs typeface="Calibri"/>
                          <a:sym typeface="Calibri"/>
                        </a:rPr>
                        <a:t>Less Big Butte Creek run 1,900</a:t>
                      </a:r>
                      <a:endParaRPr/>
                    </a:p>
                  </a:txBody>
                  <a:tcPr marL="6350" marR="6350" marT="63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a:txBody>
                    <a:bodyPr/>
                    <a:lstStyle/>
                    <a:p>
                      <a:pPr marL="0" marR="0" lvl="0" indent="0" algn="r" rtl="0">
                        <a:spcBef>
                          <a:spcPts val="0"/>
                        </a:spcBef>
                        <a:spcAft>
                          <a:spcPts val="0"/>
                        </a:spcAft>
                        <a:buNone/>
                      </a:pPr>
                      <a:r>
                        <a:rPr lang="en-US" sz="3200" b="0" i="0" u="none" strike="noStrike">
                          <a:solidFill>
                            <a:srgbClr val="000000"/>
                          </a:solidFill>
                          <a:latin typeface="Calibri"/>
                          <a:ea typeface="Calibri"/>
                          <a:cs typeface="Calibri"/>
                          <a:sym typeface="Calibri"/>
                        </a:rPr>
                        <a:t>26,319</a:t>
                      </a:r>
                      <a:endParaRPr/>
                    </a:p>
                  </a:txBody>
                  <a:tcPr marL="6350" marR="6350" marT="63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428450">
                <a:tc>
                  <a:txBody>
                    <a:bodyPr/>
                    <a:lstStyle/>
                    <a:p>
                      <a:pPr marL="0" marR="0" lvl="0" indent="0" algn="l" rtl="0">
                        <a:spcBef>
                          <a:spcPts val="0"/>
                        </a:spcBef>
                        <a:spcAft>
                          <a:spcPts val="0"/>
                        </a:spcAft>
                        <a:buNone/>
                      </a:pPr>
                      <a:r>
                        <a:rPr lang="en-US" sz="3200" b="0" i="0" u="none" strike="noStrike">
                          <a:solidFill>
                            <a:srgbClr val="000000"/>
                          </a:solidFill>
                          <a:latin typeface="Calibri"/>
                          <a:ea typeface="Calibri"/>
                          <a:cs typeface="Calibri"/>
                          <a:sym typeface="Calibri"/>
                        </a:rPr>
                        <a:t>Less 7.5% PSM</a:t>
                      </a:r>
                      <a:endParaRPr/>
                    </a:p>
                  </a:txBody>
                  <a:tcPr marL="6350" marR="6350" marT="63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3200" b="0" i="0" u="none" strike="noStrike">
                        <a:solidFill>
                          <a:srgbClr val="000000"/>
                        </a:solidFill>
                        <a:latin typeface="Calibri"/>
                        <a:ea typeface="Calibri"/>
                        <a:cs typeface="Calibri"/>
                        <a:sym typeface="Calibri"/>
                      </a:endParaRPr>
                    </a:p>
                  </a:txBody>
                  <a:tcPr marL="6350" marR="6350" marT="63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3200" b="0" i="0" u="none" strike="noStrike">
                          <a:solidFill>
                            <a:srgbClr val="000000"/>
                          </a:solidFill>
                          <a:latin typeface="Calibri"/>
                          <a:ea typeface="Calibri"/>
                          <a:cs typeface="Calibri"/>
                          <a:sym typeface="Calibri"/>
                        </a:rPr>
                        <a:t>                    24,345 </a:t>
                      </a:r>
                      <a:endParaRPr sz="3200" b="0" i="0" u="none" strike="noStrike">
                        <a:solidFill>
                          <a:srgbClr val="000000"/>
                        </a:solidFill>
                        <a:latin typeface="Calibri"/>
                        <a:ea typeface="Calibri"/>
                        <a:cs typeface="Calibri"/>
                        <a:sym typeface="Calibri"/>
                      </a:endParaRPr>
                    </a:p>
                  </a:txBody>
                  <a:tcPr marL="6350" marR="6350" marT="63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428450">
                <a:tc gridSpan="2">
                  <a:txBody>
                    <a:bodyPr/>
                    <a:lstStyle/>
                    <a:p>
                      <a:pPr marL="0" marR="0" lvl="0" indent="0" algn="l" rtl="0">
                        <a:spcBef>
                          <a:spcPts val="0"/>
                        </a:spcBef>
                        <a:spcAft>
                          <a:spcPts val="0"/>
                        </a:spcAft>
                        <a:buNone/>
                      </a:pPr>
                      <a:r>
                        <a:rPr lang="en-US" sz="3200" b="0" i="0" u="none" strike="noStrike">
                          <a:solidFill>
                            <a:srgbClr val="000000"/>
                          </a:solidFill>
                          <a:latin typeface="Calibri"/>
                          <a:ea typeface="Calibri"/>
                          <a:cs typeface="Calibri"/>
                          <a:sym typeface="Calibri"/>
                        </a:rPr>
                        <a:t>% spawning above barrier (33.1%)</a:t>
                      </a:r>
                      <a:endParaRPr/>
                    </a:p>
                  </a:txBody>
                  <a:tcPr marL="6350" marR="6350" marT="63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a:txBody>
                    <a:bodyPr/>
                    <a:lstStyle/>
                    <a:p>
                      <a:pPr marL="0" marR="0" lvl="0" indent="0" algn="r" rtl="0">
                        <a:spcBef>
                          <a:spcPts val="0"/>
                        </a:spcBef>
                        <a:spcAft>
                          <a:spcPts val="0"/>
                        </a:spcAft>
                        <a:buNone/>
                      </a:pPr>
                      <a:r>
                        <a:rPr lang="en-US" sz="3200" b="0" i="0" u="none" strike="noStrike">
                          <a:solidFill>
                            <a:srgbClr val="000000"/>
                          </a:solidFill>
                          <a:latin typeface="Calibri"/>
                          <a:ea typeface="Calibri"/>
                          <a:cs typeface="Calibri"/>
                          <a:sym typeface="Calibri"/>
                        </a:rPr>
                        <a:t>8,058</a:t>
                      </a:r>
                      <a:endParaRPr/>
                    </a:p>
                  </a:txBody>
                  <a:tcPr marL="6350" marR="6350" marT="63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9"/>
          <p:cNvSpPr txBox="1">
            <a:spLocks noGrp="1"/>
          </p:cNvSpPr>
          <p:nvPr>
            <p:ph type="title"/>
          </p:nvPr>
        </p:nvSpPr>
        <p:spPr>
          <a:xfrm>
            <a:off x="406400" y="274646"/>
            <a:ext cx="11176000" cy="80645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AUTHORITY FOR PROGRAM</a:t>
            </a:r>
            <a:endParaRPr/>
          </a:p>
        </p:txBody>
      </p:sp>
      <p:sp>
        <p:nvSpPr>
          <p:cNvPr id="375" name="Google Shape;375;p9"/>
          <p:cNvSpPr txBox="1">
            <a:spLocks noGrp="1"/>
          </p:cNvSpPr>
          <p:nvPr>
            <p:ph type="body" idx="1"/>
          </p:nvPr>
        </p:nvSpPr>
        <p:spPr>
          <a:xfrm>
            <a:off x="406400" y="948094"/>
            <a:ext cx="11339484" cy="5585710"/>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Clr>
                <a:srgbClr val="3F3F3F"/>
              </a:buClr>
              <a:buSzPts val="2200"/>
              <a:buFont typeface="Arial"/>
              <a:buChar char="•"/>
            </a:pPr>
            <a:r>
              <a:rPr lang="en-US" sz="2200"/>
              <a:t>13,020 figure is included in Design Memorandum No. 8 “Fish Facilities” USACE, 1967</a:t>
            </a:r>
            <a:endParaRPr/>
          </a:p>
          <a:p>
            <a:pPr marL="285750" lvl="0" indent="-285750" algn="l" rtl="0">
              <a:spcBef>
                <a:spcPts val="1369"/>
              </a:spcBef>
              <a:spcAft>
                <a:spcPts val="0"/>
              </a:spcAft>
              <a:buClr>
                <a:srgbClr val="3F3F3F"/>
              </a:buClr>
              <a:buSzPts val="2200"/>
              <a:buFont typeface="Arial"/>
              <a:buChar char="•"/>
            </a:pPr>
            <a:r>
              <a:rPr lang="en-US" sz="2200"/>
              <a:t>Within DM No. 8, 13,020 figure presented as recommendation by fish management agencies, so hatchery was sized to support this number</a:t>
            </a:r>
            <a:endParaRPr/>
          </a:p>
          <a:p>
            <a:pPr marL="285750" lvl="0" indent="-285750" algn="l" rtl="0">
              <a:spcBef>
                <a:spcPts val="1369"/>
              </a:spcBef>
              <a:spcAft>
                <a:spcPts val="0"/>
              </a:spcAft>
              <a:buClr>
                <a:srgbClr val="3F3F3F"/>
              </a:buClr>
              <a:buSzPts val="2200"/>
              <a:buFont typeface="Arial"/>
              <a:buChar char="•"/>
            </a:pPr>
            <a:r>
              <a:rPr lang="en-US" sz="2200"/>
              <a:t>Not presented as a promise, guarantee, or assurance of adult returns</a:t>
            </a:r>
            <a:endParaRPr/>
          </a:p>
        </p:txBody>
      </p:sp>
      <p:sp>
        <p:nvSpPr>
          <p:cNvPr id="376" name="Google Shape;376;p9"/>
          <p:cNvSpPr txBox="1">
            <a:spLocks noGrp="1"/>
          </p:cNvSpPr>
          <p:nvPr>
            <p:ph type="sldNum" idx="12"/>
          </p:nvPr>
        </p:nvSpPr>
        <p:spPr>
          <a:xfrm>
            <a:off x="5446186" y="6425806"/>
            <a:ext cx="977900" cy="24121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2_Title Slide Templates">
  <a:themeElements>
    <a:clrScheme name="Custom 2">
      <a:dk1>
        <a:srgbClr val="000000"/>
      </a:dk1>
      <a:lt1>
        <a:srgbClr val="FFFFFF"/>
      </a:lt1>
      <a:dk2>
        <a:srgbClr val="83847A"/>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le Slide Templates">
  <a:themeElements>
    <a:clrScheme name="Custom 2">
      <a:dk1>
        <a:srgbClr val="000000"/>
      </a:dk1>
      <a:lt1>
        <a:srgbClr val="FFFFFF"/>
      </a:lt1>
      <a:dk2>
        <a:srgbClr val="83847A"/>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itle Slide Templates">
  <a:themeElements>
    <a:clrScheme name="Custom 2">
      <a:dk1>
        <a:srgbClr val="000000"/>
      </a:dk1>
      <a:lt1>
        <a:srgbClr val="FFFFFF"/>
      </a:lt1>
      <a:dk2>
        <a:srgbClr val="83847A"/>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Title Slide Templates">
  <a:themeElements>
    <a:clrScheme name="Custom 2">
      <a:dk1>
        <a:srgbClr val="000000"/>
      </a:dk1>
      <a:lt1>
        <a:srgbClr val="FFFFFF"/>
      </a:lt1>
      <a:dk2>
        <a:srgbClr val="83847A"/>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77</TotalTime>
  <Words>1311</Words>
  <Application>Microsoft Office PowerPoint</Application>
  <PresentationFormat>Widescreen</PresentationFormat>
  <Paragraphs>164</Paragraphs>
  <Slides>18</Slides>
  <Notes>18</Notes>
  <HiddenSlides>0</HiddenSlides>
  <MMClips>0</MMClips>
  <ScaleCrop>false</ScaleCrop>
  <HeadingPairs>
    <vt:vector size="8" baseType="variant">
      <vt:variant>
        <vt:lpstr>Fonts Used</vt:lpstr>
      </vt:variant>
      <vt:variant>
        <vt:i4>3</vt:i4>
      </vt:variant>
      <vt:variant>
        <vt:lpstr>Theme</vt:lpstr>
      </vt:variant>
      <vt:variant>
        <vt:i4>8</vt:i4>
      </vt:variant>
      <vt:variant>
        <vt:lpstr>Embedded OLE Servers</vt:lpstr>
      </vt:variant>
      <vt:variant>
        <vt:i4>1</vt:i4>
      </vt:variant>
      <vt:variant>
        <vt:lpstr>Slide Titles</vt:lpstr>
      </vt:variant>
      <vt:variant>
        <vt:i4>18</vt:i4>
      </vt:variant>
    </vt:vector>
  </HeadingPairs>
  <TitlesOfParts>
    <vt:vector size="30" baseType="lpstr">
      <vt:lpstr>Arial</vt:lpstr>
      <vt:lpstr>Calibri</vt:lpstr>
      <vt:lpstr>Courier New</vt:lpstr>
      <vt:lpstr>2_Title Slide Templates</vt:lpstr>
      <vt:lpstr>Content Templates</vt:lpstr>
      <vt:lpstr>Title Slide Templates</vt:lpstr>
      <vt:lpstr>1_Title Slide Templates</vt:lpstr>
      <vt:lpstr>1_Content Templates</vt:lpstr>
      <vt:lpstr>2_Content Templates</vt:lpstr>
      <vt:lpstr>3_Title Slide Templates</vt:lpstr>
      <vt:lpstr>3_Content Templates</vt:lpstr>
      <vt:lpstr>Microsoft Excel Worksheet</vt:lpstr>
      <vt:lpstr>ROGUE RIVER  HATCHERY MITIGATION  </vt:lpstr>
      <vt:lpstr>PURPOSE</vt:lpstr>
      <vt:lpstr>AUTHORITY FOR PROGRAM</vt:lpstr>
      <vt:lpstr>AUTHORITY FOR PROGRAM</vt:lpstr>
      <vt:lpstr>AUTHORITY FOR PROGRAM</vt:lpstr>
      <vt:lpstr>AUTHORITY FOR PROGRAM</vt:lpstr>
      <vt:lpstr>PowerPoint Presentation</vt:lpstr>
      <vt:lpstr>PowerPoint Presentation</vt:lpstr>
      <vt:lpstr>AUTHORITY FOR PROGRAM</vt:lpstr>
      <vt:lpstr>PROGRAM EVOLUTION</vt:lpstr>
      <vt:lpstr>PROGRAM EVOLUTION</vt:lpstr>
      <vt:lpstr>PROGRAM EVOLUTION</vt:lpstr>
      <vt:lpstr>PROGRAM EVOLUTION</vt:lpstr>
      <vt:lpstr> CURRENT CONTRACT AND PROGRAM DESCRIPTION </vt:lpstr>
      <vt:lpstr>BACKUP SLIDES</vt:lpstr>
      <vt:lpstr>PowerPoint Presentation</vt:lpstr>
      <vt:lpstr>WHAT IS AN EIS?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ROGUE RIVER  HATCHERY MITIGATION</dc:title>
  <dc:creator>Andrew Traylor</dc:creator>
  <cp:lastModifiedBy>Mackey, Tammy M CIV USARMY CENWP (USA)</cp:lastModifiedBy>
  <cp:revision>1</cp:revision>
  <dcterms:created xsi:type="dcterms:W3CDTF">2017-09-19T21:42:03Z</dcterms:created>
  <dcterms:modified xsi:type="dcterms:W3CDTF">2022-08-26T18:56:44Z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0x0101005F4FF312FF1AAF44B210F350CB9C9885</vt:lpwstr>
  </property>
</Properties>
</file>